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1_49051985.xml" ContentType="application/vnd.ms-powerpoint.comments+xml"/>
  <Override PartName="/ppt/notesSlides/notesSlide2.xml" ContentType="application/vnd.openxmlformats-officedocument.presentationml.notesSlide+xml"/>
  <Override PartName="/ppt/comments/modernComment_102_74189343.xml" ContentType="application/vnd.ms-powerpoint.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comments/modernComment_115_E37304D7.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modernComment_10A_267D4497.xml" ContentType="application/vnd.ms-powerpoint.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11_56E9D408.xml" ContentType="application/vnd.ms-powerpoint.comment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comments/modernComment_116_C4667377.xml" ContentType="application/vnd.ms-powerpoint.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modernComment_112_8B8A520A.xml" ContentType="application/vnd.ms-powerpoint.comments+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4"/>
  </p:sldMasterIdLst>
  <p:notesMasterIdLst>
    <p:notesMasterId r:id="rId19"/>
  </p:notesMasterIdLst>
  <p:sldIdLst>
    <p:sldId id="256" r:id="rId5"/>
    <p:sldId id="257" r:id="rId6"/>
    <p:sldId id="258" r:id="rId7"/>
    <p:sldId id="277" r:id="rId8"/>
    <p:sldId id="268" r:id="rId9"/>
    <p:sldId id="271" r:id="rId10"/>
    <p:sldId id="266" r:id="rId11"/>
    <p:sldId id="279" r:id="rId12"/>
    <p:sldId id="273" r:id="rId13"/>
    <p:sldId id="278" r:id="rId14"/>
    <p:sldId id="270" r:id="rId15"/>
    <p:sldId id="274" r:id="rId16"/>
    <p:sldId id="280" r:id="rId17"/>
    <p:sldId id="267" r:id="rId18"/>
  </p:sldIdLst>
  <p:sldSz cx="12192000" cy="6858000"/>
  <p:notesSz cx="6858000" cy="9144000"/>
  <p:defaultTextStyle>
    <a:defPPr>
      <a:defRPr lang="en-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CA3DE03-6583-3A7D-1E25-46D07D1124BD}" name="Ana Rocha" initials="AR" userId="S::aprocha@ua.pt::46979577-2e99-40b3-81d1-6de788afe4bc" providerId="AD"/>
  <p188:author id="{10CA5A83-4527-D989-CF4F-DB159586157D}" name="Ana Águia" initials="" userId="S::inesaguia@ua.pt::91c01744-86e6-4116-b8d8-5c31fc76673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775A10"/>
    <a:srgbClr val="E7E2E9"/>
    <a:srgbClr val="6462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CB0329-3AF6-45BF-932F-2A31C9960434}" v="2" dt="2024-06-03T16:22:23.061"/>
  </p1510:revLst>
</p1510:revInfo>
</file>

<file path=ppt/tableStyles.xml><?xml version="1.0" encoding="utf-8"?>
<a:tblStyleLst xmlns:a="http://schemas.openxmlformats.org/drawingml/2006/main" def="{5C22544A-7EE6-4342-B048-85BDC9FD1C3A}">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13"/>
    <p:restoredTop sz="94718"/>
  </p:normalViewPr>
  <p:slideViewPr>
    <p:cSldViewPr snapToGrid="0">
      <p:cViewPr varScale="1">
        <p:scale>
          <a:sx n="138" d="100"/>
          <a:sy n="138" d="100"/>
        </p:scale>
        <p:origin x="5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 Águia" userId="S::inesaguia@ua.pt::91c01744-86e6-4116-b8d8-5c31fc766735" providerId="AD" clId="Web-{A9FB6168-E491-4D40-A5EB-98D5C795185A}"/>
    <pc:docChg chg="modSld sldOrd">
      <pc:chgData name="Ana Águia" userId="S::inesaguia@ua.pt::91c01744-86e6-4116-b8d8-5c31fc766735" providerId="AD" clId="Web-{A9FB6168-E491-4D40-A5EB-98D5C795185A}" dt="2024-05-21T18:26:25.998" v="101"/>
      <pc:docMkLst>
        <pc:docMk/>
      </pc:docMkLst>
      <pc:sldChg chg="ord">
        <pc:chgData name="Ana Águia" userId="S::inesaguia@ua.pt::91c01744-86e6-4116-b8d8-5c31fc766735" providerId="AD" clId="Web-{A9FB6168-E491-4D40-A5EB-98D5C795185A}" dt="2024-05-21T17:34:01.172" v="0"/>
        <pc:sldMkLst>
          <pc:docMk/>
          <pc:sldMk cId="645743767" sldId="266"/>
        </pc:sldMkLst>
      </pc:sldChg>
      <pc:sldChg chg="modSp modCm">
        <pc:chgData name="Ana Águia" userId="S::inesaguia@ua.pt::91c01744-86e6-4116-b8d8-5c31fc766735" providerId="AD" clId="Web-{A9FB6168-E491-4D40-A5EB-98D5C795185A}" dt="2024-05-21T18:24:09.994" v="100"/>
        <pc:sldMkLst>
          <pc:docMk/>
          <pc:sldMk cId="1458164744" sldId="273"/>
        </pc:sldMkLst>
        <pc:spChg chg="mod">
          <ac:chgData name="Ana Águia" userId="S::inesaguia@ua.pt::91c01744-86e6-4116-b8d8-5c31fc766735" providerId="AD" clId="Web-{A9FB6168-E491-4D40-A5EB-98D5C795185A}" dt="2024-05-21T18:18:30.618" v="93" actId="20577"/>
          <ac:spMkLst>
            <pc:docMk/>
            <pc:sldMk cId="1458164744" sldId="273"/>
            <ac:spMk id="2" creationId="{381FFA24-3463-BEA8-5F37-0DBA96114EA5}"/>
          </ac:spMkLst>
        </pc:spChg>
        <pc:spChg chg="mod ord">
          <ac:chgData name="Ana Águia" userId="S::inesaguia@ua.pt::91c01744-86e6-4116-b8d8-5c31fc766735" providerId="AD" clId="Web-{A9FB6168-E491-4D40-A5EB-98D5C795185A}" dt="2024-05-21T18:17:47.398" v="76" actId="20577"/>
          <ac:spMkLst>
            <pc:docMk/>
            <pc:sldMk cId="1458164744" sldId="273"/>
            <ac:spMk id="43" creationId="{1E9368CD-A3C9-B18C-2487-8A70F836B262}"/>
          </ac:spMkLst>
        </pc:spChg>
        <pc:spChg chg="mod">
          <ac:chgData name="Ana Águia" userId="S::inesaguia@ua.pt::91c01744-86e6-4116-b8d8-5c31fc766735" providerId="AD" clId="Web-{A9FB6168-E491-4D40-A5EB-98D5C795185A}" dt="2024-05-21T18:18:47.994" v="95" actId="1076"/>
          <ac:spMkLst>
            <pc:docMk/>
            <pc:sldMk cId="1458164744" sldId="273"/>
            <ac:spMk id="45" creationId="{30F82C87-D6F5-EC58-B972-48D96B09B919}"/>
          </ac:spMkLst>
        </pc:spChg>
        <pc:graphicFrameChg chg="mod">
          <ac:chgData name="Ana Águia" userId="S::inesaguia@ua.pt::91c01744-86e6-4116-b8d8-5c31fc766735" providerId="AD" clId="Web-{A9FB6168-E491-4D40-A5EB-98D5C795185A}" dt="2024-05-21T18:14:12.627" v="13" actId="1076"/>
          <ac:graphicFrameMkLst>
            <pc:docMk/>
            <pc:sldMk cId="1458164744" sldId="273"/>
            <ac:graphicFrameMk id="9" creationId="{1C8F6024-4A90-1D7C-A24F-8C86476B8D23}"/>
          </ac:graphicFrameMkLst>
        </pc:graphicFrameChg>
        <pc:graphicFrameChg chg="mod">
          <ac:chgData name="Ana Águia" userId="S::inesaguia@ua.pt::91c01744-86e6-4116-b8d8-5c31fc766735" providerId="AD" clId="Web-{A9FB6168-E491-4D40-A5EB-98D5C795185A}" dt="2024-05-21T18:16:17.865" v="30" actId="1076"/>
          <ac:graphicFrameMkLst>
            <pc:docMk/>
            <pc:sldMk cId="1458164744" sldId="273"/>
            <ac:graphicFrameMk id="15" creationId="{5820FBEB-0BA9-610B-8CD1-6A2155167F87}"/>
          </ac:graphicFrameMkLst>
        </pc:graphicFrameChg>
        <pc:picChg chg="mod modCrop">
          <ac:chgData name="Ana Águia" userId="S::inesaguia@ua.pt::91c01744-86e6-4116-b8d8-5c31fc766735" providerId="AD" clId="Web-{A9FB6168-E491-4D40-A5EB-98D5C795185A}" dt="2024-05-21T18:16:09.911" v="28" actId="1076"/>
          <ac:picMkLst>
            <pc:docMk/>
            <pc:sldMk cId="1458164744" sldId="273"/>
            <ac:picMk id="5" creationId="{A2FA163F-EB69-9964-A7C2-FC52A1F5ED38}"/>
          </ac:picMkLst>
        </pc:picChg>
        <pc:extLst>
          <p:ext xmlns:p="http://schemas.openxmlformats.org/presentationml/2006/main" uri="{D6D511B9-2390-475A-947B-AFAB55BFBCF1}">
            <pc226:cmChg xmlns:pc226="http://schemas.microsoft.com/office/powerpoint/2022/06/main/command" chg="">
              <pc226:chgData name="Ana Águia" userId="S::inesaguia@ua.pt::91c01744-86e6-4116-b8d8-5c31fc766735" providerId="AD" clId="Web-{A9FB6168-E491-4D40-A5EB-98D5C795185A}" dt="2024-05-21T18:24:09.994" v="100"/>
              <pc2:cmMkLst xmlns:pc2="http://schemas.microsoft.com/office/powerpoint/2019/9/main/command">
                <pc:docMk/>
                <pc:sldMk cId="1458164744" sldId="273"/>
                <pc2:cmMk id="{9E869BCB-92B0-47CA-A3E7-0F4C6E0CCB83}"/>
              </pc2:cmMkLst>
              <pc226:cmRplyChg chg="add">
                <pc226:chgData name="Ana Águia" userId="S::inesaguia@ua.pt::91c01744-86e6-4116-b8d8-5c31fc766735" providerId="AD" clId="Web-{A9FB6168-E491-4D40-A5EB-98D5C795185A}" dt="2024-05-21T18:24:09.994" v="100"/>
                <pc2:cmRplyMkLst xmlns:pc2="http://schemas.microsoft.com/office/powerpoint/2019/9/main/command">
                  <pc:docMk/>
                  <pc:sldMk cId="1458164744" sldId="273"/>
                  <pc2:cmMk id="{9E869BCB-92B0-47CA-A3E7-0F4C6E0CCB83}"/>
                  <pc2:cmRplyMk id="{990C960D-3F5F-43A9-8213-FCAF86FF69F2}"/>
                </pc2:cmRplyMkLst>
              </pc226:cmRplyChg>
            </pc226:cmChg>
          </p:ext>
        </pc:extLst>
      </pc:sldChg>
      <pc:sldChg chg="modCm">
        <pc:chgData name="Ana Águia" userId="S::inesaguia@ua.pt::91c01744-86e6-4116-b8d8-5c31fc766735" providerId="AD" clId="Web-{A9FB6168-E491-4D40-A5EB-98D5C795185A}" dt="2024-05-21T18:26:25.998" v="101"/>
        <pc:sldMkLst>
          <pc:docMk/>
          <pc:sldMk cId="3815965911" sldId="277"/>
        </pc:sldMkLst>
        <pc:extLst>
          <p:ext xmlns:p="http://schemas.openxmlformats.org/presentationml/2006/main" uri="{D6D511B9-2390-475A-947B-AFAB55BFBCF1}">
            <pc226:cmChg xmlns:pc226="http://schemas.microsoft.com/office/powerpoint/2022/06/main/command" chg="">
              <pc226:chgData name="Ana Águia" userId="S::inesaguia@ua.pt::91c01744-86e6-4116-b8d8-5c31fc766735" providerId="AD" clId="Web-{A9FB6168-E491-4D40-A5EB-98D5C795185A}" dt="2024-05-21T18:26:25.998" v="101"/>
              <pc2:cmMkLst xmlns:pc2="http://schemas.microsoft.com/office/powerpoint/2019/9/main/command">
                <pc:docMk/>
                <pc:sldMk cId="3815965911" sldId="277"/>
                <pc2:cmMk id="{D6286FE5-82FC-4D25-8527-B2C7F228FB64}"/>
              </pc2:cmMkLst>
              <pc226:cmRplyChg chg="add">
                <pc226:chgData name="Ana Águia" userId="S::inesaguia@ua.pt::91c01744-86e6-4116-b8d8-5c31fc766735" providerId="AD" clId="Web-{A9FB6168-E491-4D40-A5EB-98D5C795185A}" dt="2024-05-21T18:26:25.998" v="101"/>
                <pc2:cmRplyMkLst xmlns:pc2="http://schemas.microsoft.com/office/powerpoint/2019/9/main/command">
                  <pc:docMk/>
                  <pc:sldMk cId="3815965911" sldId="277"/>
                  <pc2:cmMk id="{D6286FE5-82FC-4D25-8527-B2C7F228FB64}"/>
                  <pc2:cmRplyMk id="{0D5F60D7-2668-415D-B39B-3507E62B7E19}"/>
                </pc2:cmRplyMkLst>
              </pc226:cmRplyChg>
            </pc226:cmChg>
          </p:ext>
        </pc:extLst>
      </pc:sldChg>
      <pc:sldChg chg="modCm">
        <pc:chgData name="Ana Águia" userId="S::inesaguia@ua.pt::91c01744-86e6-4116-b8d8-5c31fc766735" providerId="AD" clId="Web-{A9FB6168-E491-4D40-A5EB-98D5C795185A}" dt="2024-05-21T18:21:57.140" v="99"/>
        <pc:sldMkLst>
          <pc:docMk/>
          <pc:sldMk cId="3295048567" sldId="278"/>
        </pc:sldMkLst>
        <pc:extLst>
          <p:ext xmlns:p="http://schemas.openxmlformats.org/presentationml/2006/main" uri="{D6D511B9-2390-475A-947B-AFAB55BFBCF1}">
            <pc226:cmChg xmlns:pc226="http://schemas.microsoft.com/office/powerpoint/2022/06/main/command" chg="mod modRxn">
              <pc226:chgData name="Ana Águia" userId="S::inesaguia@ua.pt::91c01744-86e6-4116-b8d8-5c31fc766735" providerId="AD" clId="Web-{A9FB6168-E491-4D40-A5EB-98D5C795185A}" dt="2024-05-21T18:21:51.468" v="97"/>
              <pc2:cmMkLst xmlns:pc2="http://schemas.microsoft.com/office/powerpoint/2019/9/main/command">
                <pc:docMk/>
                <pc:sldMk cId="3295048567" sldId="278"/>
                <pc2:cmMk id="{65BC4563-CE01-41EC-99A2-9B4A78B142C9}"/>
              </pc2:cmMkLst>
            </pc226:cmChg>
            <pc226:cmChg xmlns:pc226="http://schemas.microsoft.com/office/powerpoint/2022/06/main/command" chg="mod modRxn">
              <pc226:chgData name="Ana Águia" userId="S::inesaguia@ua.pt::91c01744-86e6-4116-b8d8-5c31fc766735" providerId="AD" clId="Web-{A9FB6168-E491-4D40-A5EB-98D5C795185A}" dt="2024-05-21T18:21:57.140" v="99"/>
              <pc2:cmMkLst xmlns:pc2="http://schemas.microsoft.com/office/powerpoint/2019/9/main/command">
                <pc:docMk/>
                <pc:sldMk cId="3295048567" sldId="278"/>
                <pc2:cmMk id="{2246EFBE-F75C-4EFB-97A8-25BB7FB5A7C2}"/>
              </pc2:cmMkLst>
            </pc226:cmChg>
          </p:ext>
        </pc:extLst>
      </pc:sldChg>
      <pc:sldChg chg="modSp">
        <pc:chgData name="Ana Águia" userId="S::inesaguia@ua.pt::91c01744-86e6-4116-b8d8-5c31fc766735" providerId="AD" clId="Web-{A9FB6168-E491-4D40-A5EB-98D5C795185A}" dt="2024-05-21T18:13:33.969" v="9"/>
        <pc:sldMkLst>
          <pc:docMk/>
          <pc:sldMk cId="3569246159" sldId="279"/>
        </pc:sldMkLst>
        <pc:spChg chg="mod">
          <ac:chgData name="Ana Águia" userId="S::inesaguia@ua.pt::91c01744-86e6-4116-b8d8-5c31fc766735" providerId="AD" clId="Web-{A9FB6168-E491-4D40-A5EB-98D5C795185A}" dt="2024-05-21T18:10:00.182" v="5" actId="20577"/>
          <ac:spMkLst>
            <pc:docMk/>
            <pc:sldMk cId="3569246159" sldId="279"/>
            <ac:spMk id="2" creationId="{381FFA24-3463-BEA8-5F37-0DBA96114EA5}"/>
          </ac:spMkLst>
        </pc:spChg>
        <pc:graphicFrameChg chg="modGraphic">
          <ac:chgData name="Ana Águia" userId="S::inesaguia@ua.pt::91c01744-86e6-4116-b8d8-5c31fc766735" providerId="AD" clId="Web-{A9FB6168-E491-4D40-A5EB-98D5C795185A}" dt="2024-05-21T18:13:33.969" v="9"/>
          <ac:graphicFrameMkLst>
            <pc:docMk/>
            <pc:sldMk cId="3569246159" sldId="279"/>
            <ac:graphicFrameMk id="40" creationId="{9B5435CD-93AB-F812-DC47-5D5516186E64}"/>
          </ac:graphicFrameMkLst>
        </pc:graphicFrameChg>
      </pc:sldChg>
    </pc:docChg>
  </pc:docChgLst>
  <pc:docChgLst>
    <pc:chgData name="Ana Águia" userId="91c01744-86e6-4116-b8d8-5c31fc766735" providerId="ADAL" clId="{474B0CD7-AC3C-D04E-AC58-41A04DAA10D8}"/>
    <pc:docChg chg="undo custSel addSld delSld modSld sldOrd">
      <pc:chgData name="Ana Águia" userId="91c01744-86e6-4116-b8d8-5c31fc766735" providerId="ADAL" clId="{474B0CD7-AC3C-D04E-AC58-41A04DAA10D8}" dt="2024-05-20T16:15:48.360" v="2399" actId="2696"/>
      <pc:docMkLst>
        <pc:docMk/>
      </pc:docMkLst>
      <pc:sldChg chg="addSp delSp modSp mod">
        <pc:chgData name="Ana Águia" userId="91c01744-86e6-4116-b8d8-5c31fc766735" providerId="ADAL" clId="{474B0CD7-AC3C-D04E-AC58-41A04DAA10D8}" dt="2024-05-20T15:14:20.999" v="816" actId="1076"/>
        <pc:sldMkLst>
          <pc:docMk/>
          <pc:sldMk cId="1225070981" sldId="257"/>
        </pc:sldMkLst>
        <pc:picChg chg="add mod">
          <ac:chgData name="Ana Águia" userId="91c01744-86e6-4116-b8d8-5c31fc766735" providerId="ADAL" clId="{474B0CD7-AC3C-D04E-AC58-41A04DAA10D8}" dt="2024-05-20T15:14:20.999" v="816" actId="1076"/>
          <ac:picMkLst>
            <pc:docMk/>
            <pc:sldMk cId="1225070981" sldId="257"/>
            <ac:picMk id="5" creationId="{A4E6F886-1495-6EE4-BCEA-F55E19D15EB5}"/>
          </ac:picMkLst>
        </pc:picChg>
        <pc:picChg chg="del">
          <ac:chgData name="Ana Águia" userId="91c01744-86e6-4116-b8d8-5c31fc766735" providerId="ADAL" clId="{474B0CD7-AC3C-D04E-AC58-41A04DAA10D8}" dt="2024-05-20T15:12:42.272" v="507" actId="478"/>
          <ac:picMkLst>
            <pc:docMk/>
            <pc:sldMk cId="1225070981" sldId="257"/>
            <ac:picMk id="11" creationId="{D49FB0CA-7C72-FC06-3FAA-4259AD6E18E8}"/>
          </ac:picMkLst>
        </pc:picChg>
      </pc:sldChg>
      <pc:sldChg chg="add del modNotesTx">
        <pc:chgData name="Ana Águia" userId="91c01744-86e6-4116-b8d8-5c31fc766735" providerId="ADAL" clId="{474B0CD7-AC3C-D04E-AC58-41A04DAA10D8}" dt="2024-05-20T16:15:48.360" v="2399" actId="2696"/>
        <pc:sldMkLst>
          <pc:docMk/>
          <pc:sldMk cId="1793264286" sldId="259"/>
        </pc:sldMkLst>
      </pc:sldChg>
      <pc:sldChg chg="del">
        <pc:chgData name="Ana Águia" userId="91c01744-86e6-4116-b8d8-5c31fc766735" providerId="ADAL" clId="{474B0CD7-AC3C-D04E-AC58-41A04DAA10D8}" dt="2024-05-20T15:20:49.033" v="894" actId="2696"/>
        <pc:sldMkLst>
          <pc:docMk/>
          <pc:sldMk cId="2120606582" sldId="261"/>
        </pc:sldMkLst>
      </pc:sldChg>
      <pc:sldChg chg="addSp modSp mod modNotesTx">
        <pc:chgData name="Ana Águia" userId="91c01744-86e6-4116-b8d8-5c31fc766735" providerId="ADAL" clId="{474B0CD7-AC3C-D04E-AC58-41A04DAA10D8}" dt="2024-05-20T15:21:45.260" v="916" actId="1076"/>
        <pc:sldMkLst>
          <pc:docMk/>
          <pc:sldMk cId="2492533530" sldId="268"/>
        </pc:sldMkLst>
        <pc:spChg chg="add mod">
          <ac:chgData name="Ana Águia" userId="91c01744-86e6-4116-b8d8-5c31fc766735" providerId="ADAL" clId="{474B0CD7-AC3C-D04E-AC58-41A04DAA10D8}" dt="2024-05-20T15:21:40.153" v="915" actId="1076"/>
          <ac:spMkLst>
            <pc:docMk/>
            <pc:sldMk cId="2492533530" sldId="268"/>
            <ac:spMk id="2" creationId="{F7285327-B4F6-FC3E-74B4-B8B148A797EB}"/>
          </ac:spMkLst>
        </pc:spChg>
        <pc:picChg chg="mod">
          <ac:chgData name="Ana Águia" userId="91c01744-86e6-4116-b8d8-5c31fc766735" providerId="ADAL" clId="{474B0CD7-AC3C-D04E-AC58-41A04DAA10D8}" dt="2024-05-20T15:21:45.260" v="916" actId="1076"/>
          <ac:picMkLst>
            <pc:docMk/>
            <pc:sldMk cId="2492533530" sldId="268"/>
            <ac:picMk id="1026" creationId="{AFC322C3-6B95-BB37-E70B-11C43A873F37}"/>
          </ac:picMkLst>
        </pc:picChg>
      </pc:sldChg>
      <pc:sldChg chg="ord">
        <pc:chgData name="Ana Águia" userId="91c01744-86e6-4116-b8d8-5c31fc766735" providerId="ADAL" clId="{474B0CD7-AC3C-D04E-AC58-41A04DAA10D8}" dt="2024-05-20T10:26:47.637" v="242" actId="20578"/>
        <pc:sldMkLst>
          <pc:docMk/>
          <pc:sldMk cId="462796578" sldId="270"/>
        </pc:sldMkLst>
      </pc:sldChg>
      <pc:sldChg chg="ord">
        <pc:chgData name="Ana Águia" userId="91c01744-86e6-4116-b8d8-5c31fc766735" providerId="ADAL" clId="{474B0CD7-AC3C-D04E-AC58-41A04DAA10D8}" dt="2024-05-20T10:26:15.928" v="241" actId="20578"/>
        <pc:sldMkLst>
          <pc:docMk/>
          <pc:sldMk cId="3000705850" sldId="271"/>
        </pc:sldMkLst>
      </pc:sldChg>
      <pc:sldChg chg="addSp delSp modSp mod modNotesTx">
        <pc:chgData name="Ana Águia" userId="91c01744-86e6-4116-b8d8-5c31fc766735" providerId="ADAL" clId="{474B0CD7-AC3C-D04E-AC58-41A04DAA10D8}" dt="2024-05-20T16:05:35.327" v="2073" actId="20577"/>
        <pc:sldMkLst>
          <pc:docMk/>
          <pc:sldMk cId="1458164744" sldId="273"/>
        </pc:sldMkLst>
        <pc:spChg chg="mod">
          <ac:chgData name="Ana Águia" userId="91c01744-86e6-4116-b8d8-5c31fc766735" providerId="ADAL" clId="{474B0CD7-AC3C-D04E-AC58-41A04DAA10D8}" dt="2024-05-20T15:45:33.591" v="1614" actId="1076"/>
          <ac:spMkLst>
            <pc:docMk/>
            <pc:sldMk cId="1458164744" sldId="273"/>
            <ac:spMk id="2" creationId="{381FFA24-3463-BEA8-5F37-0DBA96114EA5}"/>
          </ac:spMkLst>
        </pc:spChg>
        <pc:spChg chg="add del mod">
          <ac:chgData name="Ana Águia" userId="91c01744-86e6-4116-b8d8-5c31fc766735" providerId="ADAL" clId="{474B0CD7-AC3C-D04E-AC58-41A04DAA10D8}" dt="2024-05-20T15:44:34.883" v="1599" actId="478"/>
          <ac:spMkLst>
            <pc:docMk/>
            <pc:sldMk cId="1458164744" sldId="273"/>
            <ac:spMk id="3" creationId="{6A9E21C9-4B12-9454-4CD2-00898300DCD5}"/>
          </ac:spMkLst>
        </pc:spChg>
        <pc:spChg chg="del">
          <ac:chgData name="Ana Águia" userId="91c01744-86e6-4116-b8d8-5c31fc766735" providerId="ADAL" clId="{474B0CD7-AC3C-D04E-AC58-41A04DAA10D8}" dt="2024-05-20T15:40:55.657" v="1544" actId="21"/>
          <ac:spMkLst>
            <pc:docMk/>
            <pc:sldMk cId="1458164744" sldId="273"/>
            <ac:spMk id="41" creationId="{C9C738FB-406C-792A-2535-EDDAD87399C4}"/>
          </ac:spMkLst>
        </pc:spChg>
        <pc:spChg chg="del">
          <ac:chgData name="Ana Águia" userId="91c01744-86e6-4116-b8d8-5c31fc766735" providerId="ADAL" clId="{474B0CD7-AC3C-D04E-AC58-41A04DAA10D8}" dt="2024-05-20T15:41:04.384" v="1546" actId="21"/>
          <ac:spMkLst>
            <pc:docMk/>
            <pc:sldMk cId="1458164744" sldId="273"/>
            <ac:spMk id="42" creationId="{7FAAD3D1-6EFF-A3DE-4D2D-7D67EA02B345}"/>
          </ac:spMkLst>
        </pc:spChg>
        <pc:spChg chg="mod">
          <ac:chgData name="Ana Águia" userId="91c01744-86e6-4116-b8d8-5c31fc766735" providerId="ADAL" clId="{474B0CD7-AC3C-D04E-AC58-41A04DAA10D8}" dt="2024-05-20T15:44:55.565" v="1610" actId="1076"/>
          <ac:spMkLst>
            <pc:docMk/>
            <pc:sldMk cId="1458164744" sldId="273"/>
            <ac:spMk id="43" creationId="{1E9368CD-A3C9-B18C-2487-8A70F836B262}"/>
          </ac:spMkLst>
        </pc:spChg>
        <pc:spChg chg="add del mod">
          <ac:chgData name="Ana Águia" userId="91c01744-86e6-4116-b8d8-5c31fc766735" providerId="ADAL" clId="{474B0CD7-AC3C-D04E-AC58-41A04DAA10D8}" dt="2024-05-20T16:05:35.327" v="2073" actId="20577"/>
          <ac:spMkLst>
            <pc:docMk/>
            <pc:sldMk cId="1458164744" sldId="273"/>
            <ac:spMk id="45" creationId="{30F82C87-D6F5-EC58-B972-48D96B09B919}"/>
          </ac:spMkLst>
        </pc:spChg>
        <pc:graphicFrameChg chg="mod">
          <ac:chgData name="Ana Águia" userId="91c01744-86e6-4116-b8d8-5c31fc766735" providerId="ADAL" clId="{474B0CD7-AC3C-D04E-AC58-41A04DAA10D8}" dt="2024-05-20T15:45:09.246" v="1612" actId="1076"/>
          <ac:graphicFrameMkLst>
            <pc:docMk/>
            <pc:sldMk cId="1458164744" sldId="273"/>
            <ac:graphicFrameMk id="9" creationId="{1C8F6024-4A90-1D7C-A24F-8C86476B8D23}"/>
          </ac:graphicFrameMkLst>
        </pc:graphicFrameChg>
        <pc:graphicFrameChg chg="del">
          <ac:chgData name="Ana Águia" userId="91c01744-86e6-4116-b8d8-5c31fc766735" providerId="ADAL" clId="{474B0CD7-AC3C-D04E-AC58-41A04DAA10D8}" dt="2024-05-20T15:39:42.949" v="1530" actId="478"/>
          <ac:graphicFrameMkLst>
            <pc:docMk/>
            <pc:sldMk cId="1458164744" sldId="273"/>
            <ac:graphicFrameMk id="10" creationId="{6EDA366F-B92E-8E97-1424-AA4AD7A2AF0F}"/>
          </ac:graphicFrameMkLst>
        </pc:graphicFrameChg>
        <pc:graphicFrameChg chg="del">
          <ac:chgData name="Ana Águia" userId="91c01744-86e6-4116-b8d8-5c31fc766735" providerId="ADAL" clId="{474B0CD7-AC3C-D04E-AC58-41A04DAA10D8}" dt="2024-05-20T15:39:38.205" v="1529" actId="478"/>
          <ac:graphicFrameMkLst>
            <pc:docMk/>
            <pc:sldMk cId="1458164744" sldId="273"/>
            <ac:graphicFrameMk id="11" creationId="{2B333C54-9288-D197-B253-84A068548881}"/>
          </ac:graphicFrameMkLst>
        </pc:graphicFrameChg>
        <pc:graphicFrameChg chg="mod">
          <ac:chgData name="Ana Águia" userId="91c01744-86e6-4116-b8d8-5c31fc766735" providerId="ADAL" clId="{474B0CD7-AC3C-D04E-AC58-41A04DAA10D8}" dt="2024-05-20T15:45:13.530" v="1613" actId="1076"/>
          <ac:graphicFrameMkLst>
            <pc:docMk/>
            <pc:sldMk cId="1458164744" sldId="273"/>
            <ac:graphicFrameMk id="15" creationId="{5820FBEB-0BA9-610B-8CD1-6A2155167F87}"/>
          </ac:graphicFrameMkLst>
        </pc:graphicFrameChg>
        <pc:picChg chg="add mod modCrop">
          <ac:chgData name="Ana Águia" userId="91c01744-86e6-4116-b8d8-5c31fc766735" providerId="ADAL" clId="{474B0CD7-AC3C-D04E-AC58-41A04DAA10D8}" dt="2024-05-20T15:44:33.043" v="1598" actId="1076"/>
          <ac:picMkLst>
            <pc:docMk/>
            <pc:sldMk cId="1458164744" sldId="273"/>
            <ac:picMk id="5" creationId="{A2FA163F-EB69-9964-A7C2-FC52A1F5ED38}"/>
          </ac:picMkLst>
        </pc:picChg>
        <pc:picChg chg="del">
          <ac:chgData name="Ana Águia" userId="91c01744-86e6-4116-b8d8-5c31fc766735" providerId="ADAL" clId="{474B0CD7-AC3C-D04E-AC58-41A04DAA10D8}" dt="2024-05-20T15:40:45.884" v="1541" actId="21"/>
          <ac:picMkLst>
            <pc:docMk/>
            <pc:sldMk cId="1458164744" sldId="273"/>
            <ac:picMk id="40" creationId="{7A8076DE-728E-7A48-92A0-DFC3CD483780}"/>
          </ac:picMkLst>
        </pc:picChg>
      </pc:sldChg>
      <pc:sldChg chg="modSp mod modNotesTx">
        <pc:chgData name="Ana Águia" userId="91c01744-86e6-4116-b8d8-5c31fc766735" providerId="ADAL" clId="{474B0CD7-AC3C-D04E-AC58-41A04DAA10D8}" dt="2024-05-20T16:11:38.906" v="2225" actId="6549"/>
        <pc:sldMkLst>
          <pc:docMk/>
          <pc:sldMk cId="2341097994" sldId="274"/>
        </pc:sldMkLst>
        <pc:spChg chg="mod">
          <ac:chgData name="Ana Águia" userId="91c01744-86e6-4116-b8d8-5c31fc766735" providerId="ADAL" clId="{474B0CD7-AC3C-D04E-AC58-41A04DAA10D8}" dt="2024-05-20T16:11:10.153" v="2223" actId="20577"/>
          <ac:spMkLst>
            <pc:docMk/>
            <pc:sldMk cId="2341097994" sldId="274"/>
            <ac:spMk id="5" creationId="{E6D43977-B8EC-0B3D-3396-16D7F9C4690F}"/>
          </ac:spMkLst>
        </pc:spChg>
      </pc:sldChg>
      <pc:sldChg chg="del modNotesTx">
        <pc:chgData name="Ana Águia" userId="91c01744-86e6-4116-b8d8-5c31fc766735" providerId="ADAL" clId="{474B0CD7-AC3C-D04E-AC58-41A04DAA10D8}" dt="2024-05-20T15:39:03.101" v="1527" actId="2696"/>
        <pc:sldMkLst>
          <pc:docMk/>
          <pc:sldMk cId="2947836361" sldId="276"/>
        </pc:sldMkLst>
      </pc:sldChg>
      <pc:sldChg chg="addSp delSp modSp new mod modNotesTx">
        <pc:chgData name="Ana Águia" userId="91c01744-86e6-4116-b8d8-5c31fc766735" providerId="ADAL" clId="{474B0CD7-AC3C-D04E-AC58-41A04DAA10D8}" dt="2024-05-20T15:38:05.175" v="1526" actId="1076"/>
        <pc:sldMkLst>
          <pc:docMk/>
          <pc:sldMk cId="3815965911" sldId="277"/>
        </pc:sldMkLst>
        <pc:spChg chg="add mod">
          <ac:chgData name="Ana Águia" userId="91c01744-86e6-4116-b8d8-5c31fc766735" providerId="ADAL" clId="{474B0CD7-AC3C-D04E-AC58-41A04DAA10D8}" dt="2024-05-20T15:15:15.585" v="878" actId="20577"/>
          <ac:spMkLst>
            <pc:docMk/>
            <pc:sldMk cId="3815965911" sldId="277"/>
            <ac:spMk id="2" creationId="{8F87373A-361D-18E4-3846-77AEB6A1CC16}"/>
          </ac:spMkLst>
        </pc:spChg>
        <pc:spChg chg="add mod">
          <ac:chgData name="Ana Águia" userId="91c01744-86e6-4116-b8d8-5c31fc766735" providerId="ADAL" clId="{474B0CD7-AC3C-D04E-AC58-41A04DAA10D8}" dt="2024-05-20T15:25:08.701" v="1052" actId="113"/>
          <ac:spMkLst>
            <pc:docMk/>
            <pc:sldMk cId="3815965911" sldId="277"/>
            <ac:spMk id="3" creationId="{1F861ECF-4B93-3CFC-E76E-83636422A214}"/>
          </ac:spMkLst>
        </pc:spChg>
        <pc:spChg chg="add mod">
          <ac:chgData name="Ana Águia" userId="91c01744-86e6-4116-b8d8-5c31fc766735" providerId="ADAL" clId="{474B0CD7-AC3C-D04E-AC58-41A04DAA10D8}" dt="2024-05-20T15:24:48.853" v="1050" actId="14100"/>
          <ac:spMkLst>
            <pc:docMk/>
            <pc:sldMk cId="3815965911" sldId="277"/>
            <ac:spMk id="4" creationId="{58969F27-66EE-1173-6453-26A8E040D034}"/>
          </ac:spMkLst>
        </pc:spChg>
        <pc:spChg chg="add mod">
          <ac:chgData name="Ana Águia" userId="91c01744-86e6-4116-b8d8-5c31fc766735" providerId="ADAL" clId="{474B0CD7-AC3C-D04E-AC58-41A04DAA10D8}" dt="2024-05-20T15:35:47.150" v="1522" actId="1076"/>
          <ac:spMkLst>
            <pc:docMk/>
            <pc:sldMk cId="3815965911" sldId="277"/>
            <ac:spMk id="5" creationId="{B4511299-15BA-BC85-302F-46F88D1EE22F}"/>
          </ac:spMkLst>
        </pc:spChg>
        <pc:spChg chg="add mod">
          <ac:chgData name="Ana Águia" userId="91c01744-86e6-4116-b8d8-5c31fc766735" providerId="ADAL" clId="{474B0CD7-AC3C-D04E-AC58-41A04DAA10D8}" dt="2024-05-20T15:35:38.577" v="1521" actId="1076"/>
          <ac:spMkLst>
            <pc:docMk/>
            <pc:sldMk cId="3815965911" sldId="277"/>
            <ac:spMk id="6" creationId="{A96576E1-1AF2-E312-A1A8-822505CEE300}"/>
          </ac:spMkLst>
        </pc:spChg>
        <pc:spChg chg="add mod">
          <ac:chgData name="Ana Águia" userId="91c01744-86e6-4116-b8d8-5c31fc766735" providerId="ADAL" clId="{474B0CD7-AC3C-D04E-AC58-41A04DAA10D8}" dt="2024-05-20T15:38:01.407" v="1525" actId="1076"/>
          <ac:spMkLst>
            <pc:docMk/>
            <pc:sldMk cId="3815965911" sldId="277"/>
            <ac:spMk id="7" creationId="{45CB3B03-FBF7-B71C-CFAC-4BF213CA2C7D}"/>
          </ac:spMkLst>
        </pc:spChg>
        <pc:spChg chg="add mod">
          <ac:chgData name="Ana Águia" userId="91c01744-86e6-4116-b8d8-5c31fc766735" providerId="ADAL" clId="{474B0CD7-AC3C-D04E-AC58-41A04DAA10D8}" dt="2024-05-20T15:35:15.043" v="1517" actId="14100"/>
          <ac:spMkLst>
            <pc:docMk/>
            <pc:sldMk cId="3815965911" sldId="277"/>
            <ac:spMk id="8" creationId="{A5E05AA1-C748-22EC-B73A-C8C98E406F98}"/>
          </ac:spMkLst>
        </pc:spChg>
        <pc:spChg chg="add mod">
          <ac:chgData name="Ana Águia" userId="91c01744-86e6-4116-b8d8-5c31fc766735" providerId="ADAL" clId="{474B0CD7-AC3C-D04E-AC58-41A04DAA10D8}" dt="2024-05-20T15:35:22.151" v="1518" actId="1076"/>
          <ac:spMkLst>
            <pc:docMk/>
            <pc:sldMk cId="3815965911" sldId="277"/>
            <ac:spMk id="9" creationId="{2A9CE2C3-0E76-F8A9-E9B2-0D3EB25A39DE}"/>
          </ac:spMkLst>
        </pc:spChg>
        <pc:spChg chg="add mod">
          <ac:chgData name="Ana Águia" userId="91c01744-86e6-4116-b8d8-5c31fc766735" providerId="ADAL" clId="{474B0CD7-AC3C-D04E-AC58-41A04DAA10D8}" dt="2024-05-20T15:35:30.138" v="1519" actId="1076"/>
          <ac:spMkLst>
            <pc:docMk/>
            <pc:sldMk cId="3815965911" sldId="277"/>
            <ac:spMk id="10" creationId="{23C38DB9-68A6-894B-B628-19FB683817CF}"/>
          </ac:spMkLst>
        </pc:spChg>
        <pc:picChg chg="add mod">
          <ac:chgData name="Ana Águia" userId="91c01744-86e6-4116-b8d8-5c31fc766735" providerId="ADAL" clId="{474B0CD7-AC3C-D04E-AC58-41A04DAA10D8}" dt="2024-05-20T15:38:05.175" v="1526" actId="1076"/>
          <ac:picMkLst>
            <pc:docMk/>
            <pc:sldMk cId="3815965911" sldId="277"/>
            <ac:picMk id="12" creationId="{04B2E481-7111-9995-7333-132C55A45E46}"/>
          </ac:picMkLst>
        </pc:picChg>
        <pc:picChg chg="add del mod">
          <ac:chgData name="Ana Águia" userId="91c01744-86e6-4116-b8d8-5c31fc766735" providerId="ADAL" clId="{474B0CD7-AC3C-D04E-AC58-41A04DAA10D8}" dt="2024-05-20T15:34:30.651" v="1507" actId="478"/>
          <ac:picMkLst>
            <pc:docMk/>
            <pc:sldMk cId="3815965911" sldId="277"/>
            <ac:picMk id="1026" creationId="{E5454196-BF05-1287-81B8-AADF79BCD9D3}"/>
          </ac:picMkLst>
        </pc:picChg>
      </pc:sldChg>
      <pc:sldChg chg="addSp delSp modSp new mod modNotesTx">
        <pc:chgData name="Ana Águia" userId="91c01744-86e6-4116-b8d8-5c31fc766735" providerId="ADAL" clId="{474B0CD7-AC3C-D04E-AC58-41A04DAA10D8}" dt="2024-05-20T16:14:26.039" v="2395" actId="20577"/>
        <pc:sldMkLst>
          <pc:docMk/>
          <pc:sldMk cId="3295048567" sldId="278"/>
        </pc:sldMkLst>
        <pc:spChg chg="mod">
          <ac:chgData name="Ana Águia" userId="91c01744-86e6-4116-b8d8-5c31fc766735" providerId="ADAL" clId="{474B0CD7-AC3C-D04E-AC58-41A04DAA10D8}" dt="2024-05-20T10:31:04.651" v="279" actId="20577"/>
          <ac:spMkLst>
            <pc:docMk/>
            <pc:sldMk cId="3295048567" sldId="278"/>
            <ac:spMk id="2" creationId="{4A428BEF-951B-DC8C-7C9C-870C3546E862}"/>
          </ac:spMkLst>
        </pc:spChg>
        <pc:spChg chg="del">
          <ac:chgData name="Ana Águia" userId="91c01744-86e6-4116-b8d8-5c31fc766735" providerId="ADAL" clId="{474B0CD7-AC3C-D04E-AC58-41A04DAA10D8}" dt="2024-05-20T15:40:48.961" v="1542" actId="478"/>
          <ac:spMkLst>
            <pc:docMk/>
            <pc:sldMk cId="3295048567" sldId="278"/>
            <ac:spMk id="3" creationId="{EAAFD2D2-A640-532E-8633-EA00BF9F725B}"/>
          </ac:spMkLst>
        </pc:spChg>
        <pc:spChg chg="add mod">
          <ac:chgData name="Ana Águia" userId="91c01744-86e6-4116-b8d8-5c31fc766735" providerId="ADAL" clId="{474B0CD7-AC3C-D04E-AC58-41A04DAA10D8}" dt="2024-05-20T16:06:58.310" v="2077" actId="14100"/>
          <ac:spMkLst>
            <pc:docMk/>
            <pc:sldMk cId="3295048567" sldId="278"/>
            <ac:spMk id="5" creationId="{1B46B740-921B-1EC2-7E03-718DDD6BBE30}"/>
          </ac:spMkLst>
        </pc:spChg>
        <pc:spChg chg="add mod">
          <ac:chgData name="Ana Águia" userId="91c01744-86e6-4116-b8d8-5c31fc766735" providerId="ADAL" clId="{474B0CD7-AC3C-D04E-AC58-41A04DAA10D8}" dt="2024-05-20T16:07:01.355" v="2078" actId="14100"/>
          <ac:spMkLst>
            <pc:docMk/>
            <pc:sldMk cId="3295048567" sldId="278"/>
            <ac:spMk id="6" creationId="{3FD3D328-D858-1BE1-1E21-A263C73A48A7}"/>
          </ac:spMkLst>
        </pc:spChg>
        <pc:spChg chg="add mod">
          <ac:chgData name="Ana Águia" userId="91c01744-86e6-4116-b8d8-5c31fc766735" providerId="ADAL" clId="{474B0CD7-AC3C-D04E-AC58-41A04DAA10D8}" dt="2024-05-20T16:14:26.039" v="2395" actId="20577"/>
          <ac:spMkLst>
            <pc:docMk/>
            <pc:sldMk cId="3295048567" sldId="278"/>
            <ac:spMk id="9" creationId="{AF9D2C96-7BFA-2E3C-9985-82F8552BE9D2}"/>
          </ac:spMkLst>
        </pc:spChg>
        <pc:spChg chg="add del mod">
          <ac:chgData name="Ana Águia" userId="91c01744-86e6-4116-b8d8-5c31fc766735" providerId="ADAL" clId="{474B0CD7-AC3C-D04E-AC58-41A04DAA10D8}" dt="2024-05-20T15:59:16.507" v="1860" actId="478"/>
          <ac:spMkLst>
            <pc:docMk/>
            <pc:sldMk cId="3295048567" sldId="278"/>
            <ac:spMk id="11" creationId="{2BA98708-ED00-FDD2-20D0-A8BB96D82CEC}"/>
          </ac:spMkLst>
        </pc:spChg>
        <pc:picChg chg="add mod">
          <ac:chgData name="Ana Águia" userId="91c01744-86e6-4116-b8d8-5c31fc766735" providerId="ADAL" clId="{474B0CD7-AC3C-D04E-AC58-41A04DAA10D8}" dt="2024-05-20T16:05:56.476" v="2074" actId="1076"/>
          <ac:picMkLst>
            <pc:docMk/>
            <pc:sldMk cId="3295048567" sldId="278"/>
            <ac:picMk id="4" creationId="{3D7A6991-E459-8E4A-227F-0913D6D9345F}"/>
          </ac:picMkLst>
        </pc:picChg>
        <pc:picChg chg="add mod">
          <ac:chgData name="Ana Águia" userId="91c01744-86e6-4116-b8d8-5c31fc766735" providerId="ADAL" clId="{474B0CD7-AC3C-D04E-AC58-41A04DAA10D8}" dt="2024-05-20T16:05:56.476" v="2074" actId="1076"/>
          <ac:picMkLst>
            <pc:docMk/>
            <pc:sldMk cId="3295048567" sldId="278"/>
            <ac:picMk id="7" creationId="{B3CDD9E5-F908-F035-8276-A0DD4A3EC688}"/>
          </ac:picMkLst>
        </pc:picChg>
        <pc:picChg chg="add del mod">
          <ac:chgData name="Ana Águia" userId="91c01744-86e6-4116-b8d8-5c31fc766735" providerId="ADAL" clId="{474B0CD7-AC3C-D04E-AC58-41A04DAA10D8}" dt="2024-05-20T15:55:29.092" v="1842" actId="478"/>
          <ac:picMkLst>
            <pc:docMk/>
            <pc:sldMk cId="3295048567" sldId="278"/>
            <ac:picMk id="8" creationId="{FF1D2E81-188C-A863-ACE3-A8100B1435BF}"/>
          </ac:picMkLst>
        </pc:picChg>
        <pc:picChg chg="add del mod">
          <ac:chgData name="Ana Águia" userId="91c01744-86e6-4116-b8d8-5c31fc766735" providerId="ADAL" clId="{474B0CD7-AC3C-D04E-AC58-41A04DAA10D8}" dt="2024-05-20T15:59:32.859" v="1863" actId="478"/>
          <ac:picMkLst>
            <pc:docMk/>
            <pc:sldMk cId="3295048567" sldId="278"/>
            <ac:picMk id="13" creationId="{85C9589B-C1A3-077F-957D-8368D1D3DFEA}"/>
          </ac:picMkLst>
        </pc:picChg>
        <pc:picChg chg="add mod">
          <ac:chgData name="Ana Águia" userId="91c01744-86e6-4116-b8d8-5c31fc766735" providerId="ADAL" clId="{474B0CD7-AC3C-D04E-AC58-41A04DAA10D8}" dt="2024-05-20T16:05:56.476" v="2074" actId="1076"/>
          <ac:picMkLst>
            <pc:docMk/>
            <pc:sldMk cId="3295048567" sldId="278"/>
            <ac:picMk id="15" creationId="{FFE0903A-2C8C-CA97-274E-4C78E42CF955}"/>
          </ac:picMkLst>
        </pc:picChg>
        <pc:cxnChg chg="add del mod">
          <ac:chgData name="Ana Águia" userId="91c01744-86e6-4116-b8d8-5c31fc766735" providerId="ADAL" clId="{474B0CD7-AC3C-D04E-AC58-41A04DAA10D8}" dt="2024-05-20T15:55:58.434" v="1849" actId="478"/>
          <ac:cxnSpMkLst>
            <pc:docMk/>
            <pc:sldMk cId="3295048567" sldId="278"/>
            <ac:cxnSpMk id="10" creationId="{B5965413-CBBC-6142-985A-51FBC5CDCBB0}"/>
          </ac:cxnSpMkLst>
        </pc:cxnChg>
      </pc:sldChg>
    </pc:docChg>
  </pc:docChgLst>
  <pc:docChgLst>
    <pc:chgData name="Pedro Carneiro" userId="S::pedrocarneiro@ua.pt::96055b4f-53e0-464f-af10-51a50567399d" providerId="AD" clId="Web-{58CB0329-3AF6-45BF-932F-2A31C9960434}"/>
    <pc:docChg chg="modSld">
      <pc:chgData name="Pedro Carneiro" userId="S::pedrocarneiro@ua.pt::96055b4f-53e0-464f-af10-51a50567399d" providerId="AD" clId="Web-{58CB0329-3AF6-45BF-932F-2A31C9960434}" dt="2024-06-03T16:22:23.061" v="1" actId="1076"/>
      <pc:docMkLst>
        <pc:docMk/>
      </pc:docMkLst>
      <pc:sldChg chg="modSp">
        <pc:chgData name="Pedro Carneiro" userId="S::pedrocarneiro@ua.pt::96055b4f-53e0-464f-af10-51a50567399d" providerId="AD" clId="Web-{58CB0329-3AF6-45BF-932F-2A31C9960434}" dt="2024-06-03T16:22:23.061" v="1" actId="1076"/>
        <pc:sldMkLst>
          <pc:docMk/>
          <pc:sldMk cId="1458164744" sldId="273"/>
        </pc:sldMkLst>
        <pc:picChg chg="mod">
          <ac:chgData name="Pedro Carneiro" userId="S::pedrocarneiro@ua.pt::96055b4f-53e0-464f-af10-51a50567399d" providerId="AD" clId="Web-{58CB0329-3AF6-45BF-932F-2A31C9960434}" dt="2024-06-03T16:22:23.061" v="1" actId="1076"/>
          <ac:picMkLst>
            <pc:docMk/>
            <pc:sldMk cId="1458164744" sldId="273"/>
            <ac:picMk id="5" creationId="{A2FA163F-EB69-9964-A7C2-FC52A1F5ED38}"/>
          </ac:picMkLst>
        </pc:picChg>
      </pc:sldChg>
    </pc:docChg>
  </pc:docChgLst>
  <pc:docChgLst>
    <pc:chgData name="Ana Águia" userId="91c01744-86e6-4116-b8d8-5c31fc766735" providerId="ADAL" clId="{97239E62-2DE6-374E-B0E1-30A04BB1FB42}"/>
    <pc:docChg chg="undo custSel addSld delSld modSld sldOrd">
      <pc:chgData name="Ana Águia" userId="91c01744-86e6-4116-b8d8-5c31fc766735" providerId="ADAL" clId="{97239E62-2DE6-374E-B0E1-30A04BB1FB42}" dt="2024-05-22T21:13:19.099" v="1814" actId="14734"/>
      <pc:docMkLst>
        <pc:docMk/>
      </pc:docMkLst>
      <pc:sldChg chg="addSp modSp">
        <pc:chgData name="Ana Águia" userId="91c01744-86e6-4116-b8d8-5c31fc766735" providerId="ADAL" clId="{97239E62-2DE6-374E-B0E1-30A04BB1FB42}" dt="2024-05-21T20:48:05.722" v="1532"/>
        <pc:sldMkLst>
          <pc:docMk/>
          <pc:sldMk cId="483904675" sldId="256"/>
        </pc:sldMkLst>
        <pc:spChg chg="add mod">
          <ac:chgData name="Ana Águia" userId="91c01744-86e6-4116-b8d8-5c31fc766735" providerId="ADAL" clId="{97239E62-2DE6-374E-B0E1-30A04BB1FB42}" dt="2024-05-21T20:48:05.722" v="1532"/>
          <ac:spMkLst>
            <pc:docMk/>
            <pc:sldMk cId="483904675" sldId="256"/>
            <ac:spMk id="3" creationId="{D5BA497C-289D-0A6E-7C8A-B803847706DF}"/>
          </ac:spMkLst>
        </pc:spChg>
      </pc:sldChg>
      <pc:sldChg chg="addSp modSp mod modCm">
        <pc:chgData name="Ana Águia" userId="91c01744-86e6-4116-b8d8-5c31fc766735" providerId="ADAL" clId="{97239E62-2DE6-374E-B0E1-30A04BB1FB42}" dt="2024-05-21T20:48:05.722" v="1532"/>
        <pc:sldMkLst>
          <pc:docMk/>
          <pc:sldMk cId="1225070981" sldId="257"/>
        </pc:sldMkLst>
        <pc:spChg chg="mod">
          <ac:chgData name="Ana Águia" userId="91c01744-86e6-4116-b8d8-5c31fc766735" providerId="ADAL" clId="{97239E62-2DE6-374E-B0E1-30A04BB1FB42}" dt="2024-05-21T18:26:30.739" v="1496" actId="2711"/>
          <ac:spMkLst>
            <pc:docMk/>
            <pc:sldMk cId="1225070981" sldId="257"/>
            <ac:spMk id="3" creationId="{B57B07CB-3FC7-1FF3-FE38-5C23734F7A51}"/>
          </ac:spMkLst>
        </pc:spChg>
        <pc:spChg chg="add mod">
          <ac:chgData name="Ana Águia" userId="91c01744-86e6-4116-b8d8-5c31fc766735" providerId="ADAL" clId="{97239E62-2DE6-374E-B0E1-30A04BB1FB42}" dt="2024-05-21T20:48:05.722" v="1532"/>
          <ac:spMkLst>
            <pc:docMk/>
            <pc:sldMk cId="1225070981" sldId="257"/>
            <ac:spMk id="4" creationId="{401BEAFF-5DF7-7808-63F2-D85EE5FC8170}"/>
          </ac:spMkLst>
        </pc:spChg>
        <pc:extLst>
          <p:ext xmlns:p="http://schemas.openxmlformats.org/presentationml/2006/main" uri="{D6D511B9-2390-475A-947B-AFAB55BFBCF1}">
            <pc226:cmChg xmlns:pc226="http://schemas.microsoft.com/office/powerpoint/2022/06/main/command" chg="mod">
              <pc226:chgData name="Ana Águia" userId="91c01744-86e6-4116-b8d8-5c31fc766735" providerId="ADAL" clId="{97239E62-2DE6-374E-B0E1-30A04BB1FB42}" dt="2024-05-21T18:23:46.968" v="1495"/>
              <pc2:cmMkLst xmlns:pc2="http://schemas.microsoft.com/office/powerpoint/2019/9/main/command">
                <pc:docMk/>
                <pc:sldMk cId="1225070981" sldId="257"/>
                <pc2:cmMk id="{98DB3255-1320-4315-9ED9-CBCAD62C202E}"/>
              </pc2:cmMkLst>
              <pc226:cmRplyChg chg="add">
                <pc226:chgData name="Ana Águia" userId="91c01744-86e6-4116-b8d8-5c31fc766735" providerId="ADAL" clId="{97239E62-2DE6-374E-B0E1-30A04BB1FB42}" dt="2024-05-21T17:00:24.357" v="64"/>
                <pc2:cmRplyMkLst xmlns:pc2="http://schemas.microsoft.com/office/powerpoint/2019/9/main/command">
                  <pc:docMk/>
                  <pc:sldMk cId="1225070981" sldId="257"/>
                  <pc2:cmMk id="{98DB3255-1320-4315-9ED9-CBCAD62C202E}"/>
                  <pc2:cmRplyMk id="{47DA4DB6-7532-1742-8F74-7A71EB2E7D09}"/>
                </pc2:cmRplyMkLst>
              </pc226:cmRplyChg>
              <pc226:cmRplyChg chg="mod modRxn">
                <pc226:chgData name="Ana Águia" userId="91c01744-86e6-4116-b8d8-5c31fc766735" providerId="ADAL" clId="{97239E62-2DE6-374E-B0E1-30A04BB1FB42}" dt="2024-05-21T18:23:38.186" v="1494"/>
                <pc2:cmRplyMkLst xmlns:pc2="http://schemas.microsoft.com/office/powerpoint/2019/9/main/command">
                  <pc:docMk/>
                  <pc:sldMk cId="1225070981" sldId="257"/>
                  <pc2:cmMk id="{98DB3255-1320-4315-9ED9-CBCAD62C202E}"/>
                  <pc2:cmRplyMk id="{F18FA3D0-D5CB-2C48-9A36-CAEB7AE2B5D6}"/>
                </pc2:cmRplyMkLst>
              </pc226:cmRplyChg>
            </pc226:cmChg>
          </p:ext>
        </pc:extLst>
      </pc:sldChg>
      <pc:sldChg chg="addSp delSp modSp mod modCm modNotesTx">
        <pc:chgData name="Ana Águia" userId="91c01744-86e6-4116-b8d8-5c31fc766735" providerId="ADAL" clId="{97239E62-2DE6-374E-B0E1-30A04BB1FB42}" dt="2024-05-21T20:48:05.722" v="1532"/>
        <pc:sldMkLst>
          <pc:docMk/>
          <pc:sldMk cId="1947767619" sldId="258"/>
        </pc:sldMkLst>
        <pc:spChg chg="mod">
          <ac:chgData name="Ana Águia" userId="91c01744-86e6-4116-b8d8-5c31fc766735" providerId="ADAL" clId="{97239E62-2DE6-374E-B0E1-30A04BB1FB42}" dt="2024-05-21T17:05:17.532" v="133" actId="1076"/>
          <ac:spMkLst>
            <pc:docMk/>
            <pc:sldMk cId="1947767619" sldId="258"/>
            <ac:spMk id="2" creationId="{5A6D28EF-BA70-95C1-28E8-6119042C6902}"/>
          </ac:spMkLst>
        </pc:spChg>
        <pc:spChg chg="del mod">
          <ac:chgData name="Ana Águia" userId="91c01744-86e6-4116-b8d8-5c31fc766735" providerId="ADAL" clId="{97239E62-2DE6-374E-B0E1-30A04BB1FB42}" dt="2024-05-21T17:03:35.945" v="110" actId="478"/>
          <ac:spMkLst>
            <pc:docMk/>
            <pc:sldMk cId="1947767619" sldId="258"/>
            <ac:spMk id="4" creationId="{416A8BBE-17E9-0B8A-578F-1F2F26D07789}"/>
          </ac:spMkLst>
        </pc:spChg>
        <pc:spChg chg="del">
          <ac:chgData name="Ana Águia" userId="91c01744-86e6-4116-b8d8-5c31fc766735" providerId="ADAL" clId="{97239E62-2DE6-374E-B0E1-30A04BB1FB42}" dt="2024-05-21T17:03:38.582" v="112" actId="478"/>
          <ac:spMkLst>
            <pc:docMk/>
            <pc:sldMk cId="1947767619" sldId="258"/>
            <ac:spMk id="5" creationId="{6560ED60-CBC5-02B1-A8EB-44B5B5E39619}"/>
          </ac:spMkLst>
        </pc:spChg>
        <pc:spChg chg="del">
          <ac:chgData name="Ana Águia" userId="91c01744-86e6-4116-b8d8-5c31fc766735" providerId="ADAL" clId="{97239E62-2DE6-374E-B0E1-30A04BB1FB42}" dt="2024-05-21T17:03:41.578" v="114" actId="478"/>
          <ac:spMkLst>
            <pc:docMk/>
            <pc:sldMk cId="1947767619" sldId="258"/>
            <ac:spMk id="6" creationId="{24DD9DBD-D0E1-2ED1-EB26-4BB373DEABA7}"/>
          </ac:spMkLst>
        </pc:spChg>
        <pc:spChg chg="add mod">
          <ac:chgData name="Ana Águia" userId="91c01744-86e6-4116-b8d8-5c31fc766735" providerId="ADAL" clId="{97239E62-2DE6-374E-B0E1-30A04BB1FB42}" dt="2024-05-21T17:56:38.943" v="458" actId="1076"/>
          <ac:spMkLst>
            <pc:docMk/>
            <pc:sldMk cId="1947767619" sldId="258"/>
            <ac:spMk id="8" creationId="{CE8D200B-B89C-00DC-5788-FBEEAD0A40DF}"/>
          </ac:spMkLst>
        </pc:spChg>
        <pc:spChg chg="add mod">
          <ac:chgData name="Ana Águia" userId="91c01744-86e6-4116-b8d8-5c31fc766735" providerId="ADAL" clId="{97239E62-2DE6-374E-B0E1-30A04BB1FB42}" dt="2024-05-21T20:48:05.722" v="1532"/>
          <ac:spMkLst>
            <pc:docMk/>
            <pc:sldMk cId="1947767619" sldId="258"/>
            <ac:spMk id="9" creationId="{3C4DB499-8C02-96F1-E811-206AC0E44322}"/>
          </ac:spMkLst>
        </pc:spChg>
        <pc:spChg chg="mod">
          <ac:chgData name="Ana Águia" userId="91c01744-86e6-4116-b8d8-5c31fc766735" providerId="ADAL" clId="{97239E62-2DE6-374E-B0E1-30A04BB1FB42}" dt="2024-05-21T17:10:34.761" v="195" actId="1076"/>
          <ac:spMkLst>
            <pc:docMk/>
            <pc:sldMk cId="1947767619" sldId="258"/>
            <ac:spMk id="11" creationId="{634A303C-57F4-6C12-532C-1EB573F5DB6F}"/>
          </ac:spMkLst>
        </pc:spChg>
        <pc:spChg chg="mod">
          <ac:chgData name="Ana Águia" userId="91c01744-86e6-4116-b8d8-5c31fc766735" providerId="ADAL" clId="{97239E62-2DE6-374E-B0E1-30A04BB1FB42}" dt="2024-05-21T17:10:40.642" v="196" actId="1076"/>
          <ac:spMkLst>
            <pc:docMk/>
            <pc:sldMk cId="1947767619" sldId="258"/>
            <ac:spMk id="49" creationId="{7922F185-C6FF-E6C1-CDDF-9C709ADEC737}"/>
          </ac:spMkLst>
        </pc:spChg>
        <pc:spChg chg="mod">
          <ac:chgData name="Ana Águia" userId="91c01744-86e6-4116-b8d8-5c31fc766735" providerId="ADAL" clId="{97239E62-2DE6-374E-B0E1-30A04BB1FB42}" dt="2024-05-21T17:06:27.816" v="149" actId="1076"/>
          <ac:spMkLst>
            <pc:docMk/>
            <pc:sldMk cId="1947767619" sldId="258"/>
            <ac:spMk id="85" creationId="{0B42B2BA-9C61-6B81-44D4-E283E19125A2}"/>
          </ac:spMkLst>
        </pc:spChg>
        <pc:graphicFrameChg chg="add mod modGraphic">
          <ac:chgData name="Ana Águia" userId="91c01744-86e6-4116-b8d8-5c31fc766735" providerId="ADAL" clId="{97239E62-2DE6-374E-B0E1-30A04BB1FB42}" dt="2024-05-21T17:56:34.285" v="457"/>
          <ac:graphicFrameMkLst>
            <pc:docMk/>
            <pc:sldMk cId="1947767619" sldId="258"/>
            <ac:graphicFrameMk id="3" creationId="{57234493-6D80-BAA8-EA91-6B9708DB6309}"/>
          </ac:graphicFrameMkLst>
        </pc:graphicFrameChg>
        <pc:picChg chg="mod">
          <ac:chgData name="Ana Águia" userId="91c01744-86e6-4116-b8d8-5c31fc766735" providerId="ADAL" clId="{97239E62-2DE6-374E-B0E1-30A04BB1FB42}" dt="2024-05-21T17:15:16.908" v="229" actId="1076"/>
          <ac:picMkLst>
            <pc:docMk/>
            <pc:sldMk cId="1947767619" sldId="258"/>
            <ac:picMk id="7" creationId="{B8C7ACF3-051B-71FA-969E-CFE3962A3079}"/>
          </ac:picMkLst>
        </pc:picChg>
        <pc:picChg chg="mod">
          <ac:chgData name="Ana Águia" userId="91c01744-86e6-4116-b8d8-5c31fc766735" providerId="ADAL" clId="{97239E62-2DE6-374E-B0E1-30A04BB1FB42}" dt="2024-05-21T17:15:13.097" v="228" actId="1076"/>
          <ac:picMkLst>
            <pc:docMk/>
            <pc:sldMk cId="1947767619" sldId="258"/>
            <ac:picMk id="86" creationId="{4CA69DA5-2E71-548E-1440-47461E595622}"/>
          </ac:picMkLst>
        </pc:picChg>
        <pc:picChg chg="mod">
          <ac:chgData name="Ana Águia" userId="91c01744-86e6-4116-b8d8-5c31fc766735" providerId="ADAL" clId="{97239E62-2DE6-374E-B0E1-30A04BB1FB42}" dt="2024-05-21T17:15:20.372" v="230" actId="1076"/>
          <ac:picMkLst>
            <pc:docMk/>
            <pc:sldMk cId="1947767619" sldId="258"/>
            <ac:picMk id="87" creationId="{FD0B4961-1429-F372-4C8D-C6E5261C1D46}"/>
          </ac:picMkLst>
        </pc:picChg>
        <pc:extLst>
          <p:ext xmlns:p="http://schemas.openxmlformats.org/presentationml/2006/main" uri="{D6D511B9-2390-475A-947B-AFAB55BFBCF1}">
            <pc226:cmChg xmlns:pc226="http://schemas.microsoft.com/office/powerpoint/2022/06/main/command" chg="mod">
              <pc226:chgData name="Ana Águia" userId="91c01744-86e6-4116-b8d8-5c31fc766735" providerId="ADAL" clId="{97239E62-2DE6-374E-B0E1-30A04BB1FB42}" dt="2024-05-21T17:17:02.142" v="256"/>
              <pc2:cmMkLst xmlns:pc2="http://schemas.microsoft.com/office/powerpoint/2019/9/main/command">
                <pc:docMk/>
                <pc:sldMk cId="1947767619" sldId="258"/>
                <pc2:cmMk id="{40331486-9B65-48F8-BC83-701F11CC767E}"/>
              </pc2:cmMkLst>
            </pc226:cmChg>
          </p:ext>
        </pc:extLst>
      </pc:sldChg>
      <pc:sldChg chg="addSp modSp ord">
        <pc:chgData name="Ana Águia" userId="91c01744-86e6-4116-b8d8-5c31fc766735" providerId="ADAL" clId="{97239E62-2DE6-374E-B0E1-30A04BB1FB42}" dt="2024-05-21T20:48:05.722" v="1532"/>
        <pc:sldMkLst>
          <pc:docMk/>
          <pc:sldMk cId="645743767" sldId="266"/>
        </pc:sldMkLst>
        <pc:spChg chg="add mod">
          <ac:chgData name="Ana Águia" userId="91c01744-86e6-4116-b8d8-5c31fc766735" providerId="ADAL" clId="{97239E62-2DE6-374E-B0E1-30A04BB1FB42}" dt="2024-05-21T20:48:05.722" v="1532"/>
          <ac:spMkLst>
            <pc:docMk/>
            <pc:sldMk cId="645743767" sldId="266"/>
            <ac:spMk id="3" creationId="{97F2E803-421E-2137-746A-D470F3B90606}"/>
          </ac:spMkLst>
        </pc:spChg>
      </pc:sldChg>
      <pc:sldChg chg="addSp modSp">
        <pc:chgData name="Ana Águia" userId="91c01744-86e6-4116-b8d8-5c31fc766735" providerId="ADAL" clId="{97239E62-2DE6-374E-B0E1-30A04BB1FB42}" dt="2024-05-21T20:48:05.722" v="1532"/>
        <pc:sldMkLst>
          <pc:docMk/>
          <pc:sldMk cId="1824470053" sldId="267"/>
        </pc:sldMkLst>
        <pc:spChg chg="add mod">
          <ac:chgData name="Ana Águia" userId="91c01744-86e6-4116-b8d8-5c31fc766735" providerId="ADAL" clId="{97239E62-2DE6-374E-B0E1-30A04BB1FB42}" dt="2024-05-21T20:48:05.722" v="1532"/>
          <ac:spMkLst>
            <pc:docMk/>
            <pc:sldMk cId="1824470053" sldId="267"/>
            <ac:spMk id="4" creationId="{2EDD68D0-734F-19BC-4076-952A43A4A038}"/>
          </ac:spMkLst>
        </pc:spChg>
      </pc:sldChg>
      <pc:sldChg chg="addSp modSp mod">
        <pc:chgData name="Ana Águia" userId="91c01744-86e6-4116-b8d8-5c31fc766735" providerId="ADAL" clId="{97239E62-2DE6-374E-B0E1-30A04BB1FB42}" dt="2024-05-22T00:15:53.258" v="1811" actId="1076"/>
        <pc:sldMkLst>
          <pc:docMk/>
          <pc:sldMk cId="2492533530" sldId="268"/>
        </pc:sldMkLst>
        <pc:spChg chg="mod">
          <ac:chgData name="Ana Águia" userId="91c01744-86e6-4116-b8d8-5c31fc766735" providerId="ADAL" clId="{97239E62-2DE6-374E-B0E1-30A04BB1FB42}" dt="2024-05-22T00:15:53.258" v="1811" actId="1076"/>
          <ac:spMkLst>
            <pc:docMk/>
            <pc:sldMk cId="2492533530" sldId="268"/>
            <ac:spMk id="2" creationId="{F7285327-B4F6-FC3E-74B4-B8B148A797EB}"/>
          </ac:spMkLst>
        </pc:spChg>
        <pc:spChg chg="mod">
          <ac:chgData name="Ana Águia" userId="91c01744-86e6-4116-b8d8-5c31fc766735" providerId="ADAL" clId="{97239E62-2DE6-374E-B0E1-30A04BB1FB42}" dt="2024-05-21T20:53:37.917" v="1571" actId="1076"/>
          <ac:spMkLst>
            <pc:docMk/>
            <pc:sldMk cId="2492533530" sldId="268"/>
            <ac:spMk id="4" creationId="{F6AE74AC-91E5-E189-6991-103AF5E4098D}"/>
          </ac:spMkLst>
        </pc:spChg>
        <pc:spChg chg="add mod">
          <ac:chgData name="Ana Águia" userId="91c01744-86e6-4116-b8d8-5c31fc766735" providerId="ADAL" clId="{97239E62-2DE6-374E-B0E1-30A04BB1FB42}" dt="2024-05-21T20:48:05.722" v="1532"/>
          <ac:spMkLst>
            <pc:docMk/>
            <pc:sldMk cId="2492533530" sldId="268"/>
            <ac:spMk id="5" creationId="{D5B763EC-AB73-5338-15F3-5EB15145FCB4}"/>
          </ac:spMkLst>
        </pc:spChg>
        <pc:picChg chg="mod">
          <ac:chgData name="Ana Águia" userId="91c01744-86e6-4116-b8d8-5c31fc766735" providerId="ADAL" clId="{97239E62-2DE6-374E-B0E1-30A04BB1FB42}" dt="2024-05-21T20:53:41.988" v="1572" actId="1076"/>
          <ac:picMkLst>
            <pc:docMk/>
            <pc:sldMk cId="2492533530" sldId="268"/>
            <ac:picMk id="3" creationId="{EFA65B13-CE42-ABAF-7ABC-CC40FC8DF5B3}"/>
          </ac:picMkLst>
        </pc:picChg>
        <pc:picChg chg="mod">
          <ac:chgData name="Ana Águia" userId="91c01744-86e6-4116-b8d8-5c31fc766735" providerId="ADAL" clId="{97239E62-2DE6-374E-B0E1-30A04BB1FB42}" dt="2024-05-22T00:15:48.209" v="1810" actId="1076"/>
          <ac:picMkLst>
            <pc:docMk/>
            <pc:sldMk cId="2492533530" sldId="268"/>
            <ac:picMk id="1026" creationId="{AFC322C3-6B95-BB37-E70B-11C43A873F37}"/>
          </ac:picMkLst>
        </pc:picChg>
      </pc:sldChg>
      <pc:sldChg chg="addSp modSp">
        <pc:chgData name="Ana Águia" userId="91c01744-86e6-4116-b8d8-5c31fc766735" providerId="ADAL" clId="{97239E62-2DE6-374E-B0E1-30A04BB1FB42}" dt="2024-05-21T20:48:05.722" v="1532"/>
        <pc:sldMkLst>
          <pc:docMk/>
          <pc:sldMk cId="462796578" sldId="270"/>
        </pc:sldMkLst>
        <pc:spChg chg="add mod">
          <ac:chgData name="Ana Águia" userId="91c01744-86e6-4116-b8d8-5c31fc766735" providerId="ADAL" clId="{97239E62-2DE6-374E-B0E1-30A04BB1FB42}" dt="2024-05-21T20:48:05.722" v="1532"/>
          <ac:spMkLst>
            <pc:docMk/>
            <pc:sldMk cId="462796578" sldId="270"/>
            <ac:spMk id="3" creationId="{881CFBB8-F1A8-CBC0-FCD2-9DABAD7FCA59}"/>
          </ac:spMkLst>
        </pc:spChg>
      </pc:sldChg>
      <pc:sldChg chg="addSp modSp">
        <pc:chgData name="Ana Águia" userId="91c01744-86e6-4116-b8d8-5c31fc766735" providerId="ADAL" clId="{97239E62-2DE6-374E-B0E1-30A04BB1FB42}" dt="2024-05-21T20:48:05.722" v="1532"/>
        <pc:sldMkLst>
          <pc:docMk/>
          <pc:sldMk cId="3000705850" sldId="271"/>
        </pc:sldMkLst>
        <pc:spChg chg="add mod">
          <ac:chgData name="Ana Águia" userId="91c01744-86e6-4116-b8d8-5c31fc766735" providerId="ADAL" clId="{97239E62-2DE6-374E-B0E1-30A04BB1FB42}" dt="2024-05-21T20:48:05.722" v="1532"/>
          <ac:spMkLst>
            <pc:docMk/>
            <pc:sldMk cId="3000705850" sldId="271"/>
            <ac:spMk id="3" creationId="{40E48E47-EDB3-8D9C-9A35-E8E91E963C95}"/>
          </ac:spMkLst>
        </pc:spChg>
      </pc:sldChg>
      <pc:sldChg chg="addSp modSp mod">
        <pc:chgData name="Ana Águia" userId="91c01744-86e6-4116-b8d8-5c31fc766735" providerId="ADAL" clId="{97239E62-2DE6-374E-B0E1-30A04BB1FB42}" dt="2024-05-21T20:48:05.722" v="1532"/>
        <pc:sldMkLst>
          <pc:docMk/>
          <pc:sldMk cId="1458164744" sldId="273"/>
        </pc:sldMkLst>
        <pc:spChg chg="mod">
          <ac:chgData name="Ana Águia" userId="91c01744-86e6-4116-b8d8-5c31fc766735" providerId="ADAL" clId="{97239E62-2DE6-374E-B0E1-30A04BB1FB42}" dt="2024-05-21T17:54:46.783" v="456" actId="120"/>
          <ac:spMkLst>
            <pc:docMk/>
            <pc:sldMk cId="1458164744" sldId="273"/>
            <ac:spMk id="2" creationId="{381FFA24-3463-BEA8-5F37-0DBA96114EA5}"/>
          </ac:spMkLst>
        </pc:spChg>
        <pc:spChg chg="add mod">
          <ac:chgData name="Ana Águia" userId="91c01744-86e6-4116-b8d8-5c31fc766735" providerId="ADAL" clId="{97239E62-2DE6-374E-B0E1-30A04BB1FB42}" dt="2024-05-21T20:48:05.722" v="1532"/>
          <ac:spMkLst>
            <pc:docMk/>
            <pc:sldMk cId="1458164744" sldId="273"/>
            <ac:spMk id="3" creationId="{B252CDC6-AFA1-A017-6F5A-5121389A707C}"/>
          </ac:spMkLst>
        </pc:spChg>
        <pc:graphicFrameChg chg="mod">
          <ac:chgData name="Ana Águia" userId="91c01744-86e6-4116-b8d8-5c31fc766735" providerId="ADAL" clId="{97239E62-2DE6-374E-B0E1-30A04BB1FB42}" dt="2024-05-21T18:45:15.058" v="1519"/>
          <ac:graphicFrameMkLst>
            <pc:docMk/>
            <pc:sldMk cId="1458164744" sldId="273"/>
            <ac:graphicFrameMk id="9" creationId="{1C8F6024-4A90-1D7C-A24F-8C86476B8D23}"/>
          </ac:graphicFrameMkLst>
        </pc:graphicFrameChg>
        <pc:graphicFrameChg chg="mod">
          <ac:chgData name="Ana Águia" userId="91c01744-86e6-4116-b8d8-5c31fc766735" providerId="ADAL" clId="{97239E62-2DE6-374E-B0E1-30A04BB1FB42}" dt="2024-05-21T18:45:58.895" v="1531" actId="1076"/>
          <ac:graphicFrameMkLst>
            <pc:docMk/>
            <pc:sldMk cId="1458164744" sldId="273"/>
            <ac:graphicFrameMk id="15" creationId="{5820FBEB-0BA9-610B-8CD1-6A2155167F87}"/>
          </ac:graphicFrameMkLst>
        </pc:graphicFrameChg>
      </pc:sldChg>
      <pc:sldChg chg="addSp delSp modSp mod modCm">
        <pc:chgData name="Ana Águia" userId="91c01744-86e6-4116-b8d8-5c31fc766735" providerId="ADAL" clId="{97239E62-2DE6-374E-B0E1-30A04BB1FB42}" dt="2024-05-21T21:48:21.155" v="1807" actId="1076"/>
        <pc:sldMkLst>
          <pc:docMk/>
          <pc:sldMk cId="2341097994" sldId="274"/>
        </pc:sldMkLst>
        <pc:spChg chg="mod">
          <ac:chgData name="Ana Águia" userId="91c01744-86e6-4116-b8d8-5c31fc766735" providerId="ADAL" clId="{97239E62-2DE6-374E-B0E1-30A04BB1FB42}" dt="2024-05-21T21:48:16.490" v="1806" actId="1076"/>
          <ac:spMkLst>
            <pc:docMk/>
            <pc:sldMk cId="2341097994" sldId="274"/>
            <ac:spMk id="2" creationId="{6A2B85CA-BC72-4C1E-02D4-686442093920}"/>
          </ac:spMkLst>
        </pc:spChg>
        <pc:spChg chg="del mod">
          <ac:chgData name="Ana Águia" userId="91c01744-86e6-4116-b8d8-5c31fc766735" providerId="ADAL" clId="{97239E62-2DE6-374E-B0E1-30A04BB1FB42}" dt="2024-05-21T20:48:30.986" v="1535" actId="478"/>
          <ac:spMkLst>
            <pc:docMk/>
            <pc:sldMk cId="2341097994" sldId="274"/>
            <ac:spMk id="4" creationId="{C31C7503-6641-1E14-B45E-D445D2A7EBA9}"/>
          </ac:spMkLst>
        </pc:spChg>
        <pc:spChg chg="del mod">
          <ac:chgData name="Ana Águia" userId="91c01744-86e6-4116-b8d8-5c31fc766735" providerId="ADAL" clId="{97239E62-2DE6-374E-B0E1-30A04BB1FB42}" dt="2024-05-21T20:48:37.493" v="1537" actId="478"/>
          <ac:spMkLst>
            <pc:docMk/>
            <pc:sldMk cId="2341097994" sldId="274"/>
            <ac:spMk id="5" creationId="{E6D43977-B8EC-0B3D-3396-16D7F9C4690F}"/>
          </ac:spMkLst>
        </pc:spChg>
        <pc:spChg chg="del mod">
          <ac:chgData name="Ana Águia" userId="91c01744-86e6-4116-b8d8-5c31fc766735" providerId="ADAL" clId="{97239E62-2DE6-374E-B0E1-30A04BB1FB42}" dt="2024-05-21T20:48:40.447" v="1541" actId="478"/>
          <ac:spMkLst>
            <pc:docMk/>
            <pc:sldMk cId="2341097994" sldId="274"/>
            <ac:spMk id="6" creationId="{768164D8-DBC4-2967-1A6C-14E87FA03E12}"/>
          </ac:spMkLst>
        </pc:spChg>
        <pc:spChg chg="add del mod">
          <ac:chgData name="Ana Águia" userId="91c01744-86e6-4116-b8d8-5c31fc766735" providerId="ADAL" clId="{97239E62-2DE6-374E-B0E1-30A04BB1FB42}" dt="2024-05-21T17:43:55.024" v="319" actId="478"/>
          <ac:spMkLst>
            <pc:docMk/>
            <pc:sldMk cId="2341097994" sldId="274"/>
            <ac:spMk id="7" creationId="{13BD9A76-2AF2-7377-3F1B-F476E1D5FF24}"/>
          </ac:spMkLst>
        </pc:spChg>
        <pc:spChg chg="add mod">
          <ac:chgData name="Ana Águia" userId="91c01744-86e6-4116-b8d8-5c31fc766735" providerId="ADAL" clId="{97239E62-2DE6-374E-B0E1-30A04BB1FB42}" dt="2024-05-21T20:48:05.722" v="1532"/>
          <ac:spMkLst>
            <pc:docMk/>
            <pc:sldMk cId="2341097994" sldId="274"/>
            <ac:spMk id="8" creationId="{A466EA26-F71A-02AE-6610-4D615EA9ACF1}"/>
          </ac:spMkLst>
        </pc:spChg>
        <pc:spChg chg="add mod">
          <ac:chgData name="Ana Águia" userId="91c01744-86e6-4116-b8d8-5c31fc766735" providerId="ADAL" clId="{97239E62-2DE6-374E-B0E1-30A04BB1FB42}" dt="2024-05-21T21:48:12.312" v="1805" actId="1076"/>
          <ac:spMkLst>
            <pc:docMk/>
            <pc:sldMk cId="2341097994" sldId="274"/>
            <ac:spMk id="10" creationId="{FDECF935-3E40-3461-1C15-59E77236D9B4}"/>
          </ac:spMkLst>
        </pc:spChg>
        <pc:spChg chg="add del mod">
          <ac:chgData name="Ana Águia" userId="91c01744-86e6-4116-b8d8-5c31fc766735" providerId="ADAL" clId="{97239E62-2DE6-374E-B0E1-30A04BB1FB42}" dt="2024-05-21T21:43:07.728" v="1783" actId="478"/>
          <ac:spMkLst>
            <pc:docMk/>
            <pc:sldMk cId="2341097994" sldId="274"/>
            <ac:spMk id="12" creationId="{0EF8FF52-4D9B-44A6-A108-9ED06505E3D3}"/>
          </ac:spMkLst>
        </pc:spChg>
        <pc:spChg chg="add del mod">
          <ac:chgData name="Ana Águia" userId="91c01744-86e6-4116-b8d8-5c31fc766735" providerId="ADAL" clId="{97239E62-2DE6-374E-B0E1-30A04BB1FB42}" dt="2024-05-21T21:48:09.842" v="1804"/>
          <ac:spMkLst>
            <pc:docMk/>
            <pc:sldMk cId="2341097994" sldId="274"/>
            <ac:spMk id="14" creationId="{C374B66A-954C-A19A-3266-161F46481E58}"/>
          </ac:spMkLst>
        </pc:spChg>
        <pc:spChg chg="add del mod">
          <ac:chgData name="Ana Águia" userId="91c01744-86e6-4116-b8d8-5c31fc766735" providerId="ADAL" clId="{97239E62-2DE6-374E-B0E1-30A04BB1FB42}" dt="2024-05-21T21:48:09.238" v="1802" actId="478"/>
          <ac:spMkLst>
            <pc:docMk/>
            <pc:sldMk cId="2341097994" sldId="274"/>
            <ac:spMk id="15" creationId="{7075536D-2500-2A21-C9A9-3A39E247B694}"/>
          </ac:spMkLst>
        </pc:spChg>
        <pc:graphicFrameChg chg="add mod modGraphic">
          <ac:chgData name="Ana Águia" userId="91c01744-86e6-4116-b8d8-5c31fc766735" providerId="ADAL" clId="{97239E62-2DE6-374E-B0E1-30A04BB1FB42}" dt="2024-05-21T21:48:21.155" v="1807" actId="1076"/>
          <ac:graphicFrameMkLst>
            <pc:docMk/>
            <pc:sldMk cId="2341097994" sldId="274"/>
            <ac:graphicFrameMk id="3" creationId="{63482B14-EEA7-7804-3711-514A2B523553}"/>
          </ac:graphicFrameMkLst>
        </pc:graphicFrameChg>
        <pc:picChg chg="del mod">
          <ac:chgData name="Ana Águia" userId="91c01744-86e6-4116-b8d8-5c31fc766735" providerId="ADAL" clId="{97239E62-2DE6-374E-B0E1-30A04BB1FB42}" dt="2024-05-21T20:48:31.548" v="1536" actId="478"/>
          <ac:picMkLst>
            <pc:docMk/>
            <pc:sldMk cId="2341097994" sldId="274"/>
            <ac:picMk id="9" creationId="{49742363-5C80-F155-693C-0A3B9D6F2493}"/>
          </ac:picMkLst>
        </pc:picChg>
        <pc:picChg chg="del mod">
          <ac:chgData name="Ana Águia" userId="91c01744-86e6-4116-b8d8-5c31fc766735" providerId="ADAL" clId="{97239E62-2DE6-374E-B0E1-30A04BB1FB42}" dt="2024-05-21T20:48:37.988" v="1538" actId="478"/>
          <ac:picMkLst>
            <pc:docMk/>
            <pc:sldMk cId="2341097994" sldId="274"/>
            <ac:picMk id="11" creationId="{3EFD95EE-2FAA-E2D2-CD2D-B158593C123F}"/>
          </ac:picMkLst>
        </pc:picChg>
        <pc:picChg chg="del mod">
          <ac:chgData name="Ana Águia" userId="91c01744-86e6-4116-b8d8-5c31fc766735" providerId="ADAL" clId="{97239E62-2DE6-374E-B0E1-30A04BB1FB42}" dt="2024-05-21T20:48:38.706" v="1539" actId="478"/>
          <ac:picMkLst>
            <pc:docMk/>
            <pc:sldMk cId="2341097994" sldId="274"/>
            <ac:picMk id="13" creationId="{669CA754-D686-6A1F-BEED-099E45B1F8C2}"/>
          </ac:picMkLst>
        </pc:picChg>
        <pc:extLst>
          <p:ext xmlns:p="http://schemas.openxmlformats.org/presentationml/2006/main" uri="{D6D511B9-2390-475A-947B-AFAB55BFBCF1}">
            <pc226:cmChg xmlns:pc226="http://schemas.microsoft.com/office/powerpoint/2022/06/main/command" chg="mod">
              <pc226:chgData name="Ana Águia" userId="91c01744-86e6-4116-b8d8-5c31fc766735" providerId="ADAL" clId="{97239E62-2DE6-374E-B0E1-30A04BB1FB42}" dt="2024-05-21T20:48:27.841" v="1534" actId="20577"/>
              <pc2:cmMkLst xmlns:pc2="http://schemas.microsoft.com/office/powerpoint/2019/9/main/command">
                <pc:docMk/>
                <pc:sldMk cId="2341097994" sldId="274"/>
                <pc2:cmMk id="{79C6E094-DDE1-4343-ABC9-7BE73EFE1C6A}"/>
              </pc2:cmMkLst>
            </pc226:cmChg>
          </p:ext>
        </pc:extLst>
      </pc:sldChg>
      <pc:sldChg chg="addSp modSp">
        <pc:chgData name="Ana Águia" userId="91c01744-86e6-4116-b8d8-5c31fc766735" providerId="ADAL" clId="{97239E62-2DE6-374E-B0E1-30A04BB1FB42}" dt="2024-05-21T20:48:05.722" v="1532"/>
        <pc:sldMkLst>
          <pc:docMk/>
          <pc:sldMk cId="3815965911" sldId="277"/>
        </pc:sldMkLst>
        <pc:spChg chg="add mod">
          <ac:chgData name="Ana Águia" userId="91c01744-86e6-4116-b8d8-5c31fc766735" providerId="ADAL" clId="{97239E62-2DE6-374E-B0E1-30A04BB1FB42}" dt="2024-05-21T20:48:05.722" v="1532"/>
          <ac:spMkLst>
            <pc:docMk/>
            <pc:sldMk cId="3815965911" sldId="277"/>
            <ac:spMk id="11" creationId="{08B88873-0F57-913A-B8C8-34B4ADCA5ABF}"/>
          </ac:spMkLst>
        </pc:spChg>
      </pc:sldChg>
      <pc:sldChg chg="addSp modSp mod">
        <pc:chgData name="Ana Águia" userId="91c01744-86e6-4116-b8d8-5c31fc766735" providerId="ADAL" clId="{97239E62-2DE6-374E-B0E1-30A04BB1FB42}" dt="2024-05-21T20:53:55.137" v="1573" actId="1076"/>
        <pc:sldMkLst>
          <pc:docMk/>
          <pc:sldMk cId="3295048567" sldId="278"/>
        </pc:sldMkLst>
        <pc:spChg chg="mod">
          <ac:chgData name="Ana Águia" userId="91c01744-86e6-4116-b8d8-5c31fc766735" providerId="ADAL" clId="{97239E62-2DE6-374E-B0E1-30A04BB1FB42}" dt="2024-05-21T14:48:36.060" v="56" actId="20577"/>
          <ac:spMkLst>
            <pc:docMk/>
            <pc:sldMk cId="3295048567" sldId="278"/>
            <ac:spMk id="2" creationId="{4A428BEF-951B-DC8C-7C9C-870C3546E862}"/>
          </ac:spMkLst>
        </pc:spChg>
        <pc:spChg chg="add mod">
          <ac:chgData name="Ana Águia" userId="91c01744-86e6-4116-b8d8-5c31fc766735" providerId="ADAL" clId="{97239E62-2DE6-374E-B0E1-30A04BB1FB42}" dt="2024-05-21T20:48:05.722" v="1532"/>
          <ac:spMkLst>
            <pc:docMk/>
            <pc:sldMk cId="3295048567" sldId="278"/>
            <ac:spMk id="3" creationId="{17D95CC7-F3AF-0792-EB2D-1E4A4057BACB}"/>
          </ac:spMkLst>
        </pc:spChg>
        <pc:spChg chg="mod">
          <ac:chgData name="Ana Águia" userId="91c01744-86e6-4116-b8d8-5c31fc766735" providerId="ADAL" clId="{97239E62-2DE6-374E-B0E1-30A04BB1FB42}" dt="2024-05-21T20:53:55.137" v="1573" actId="1076"/>
          <ac:spMkLst>
            <pc:docMk/>
            <pc:sldMk cId="3295048567" sldId="278"/>
            <ac:spMk id="9" creationId="{AF9D2C96-7BFA-2E3C-9985-82F8552BE9D2}"/>
          </ac:spMkLst>
        </pc:spChg>
      </pc:sldChg>
      <pc:sldChg chg="new del">
        <pc:chgData name="Ana Águia" userId="91c01744-86e6-4116-b8d8-5c31fc766735" providerId="ADAL" clId="{97239E62-2DE6-374E-B0E1-30A04BB1FB42}" dt="2024-05-21T12:44:21.694" v="42" actId="2696"/>
        <pc:sldMkLst>
          <pc:docMk/>
          <pc:sldMk cId="289527025" sldId="279"/>
        </pc:sldMkLst>
      </pc:sldChg>
      <pc:sldChg chg="addSp delSp modSp add mod ord">
        <pc:chgData name="Ana Águia" userId="91c01744-86e6-4116-b8d8-5c31fc766735" providerId="ADAL" clId="{97239E62-2DE6-374E-B0E1-30A04BB1FB42}" dt="2024-05-22T21:13:19.099" v="1814" actId="14734"/>
        <pc:sldMkLst>
          <pc:docMk/>
          <pc:sldMk cId="3569246159" sldId="279"/>
        </pc:sldMkLst>
        <pc:spChg chg="mod">
          <ac:chgData name="Ana Águia" userId="91c01744-86e6-4116-b8d8-5c31fc766735" providerId="ADAL" clId="{97239E62-2DE6-374E-B0E1-30A04BB1FB42}" dt="2024-05-21T18:11:25.231" v="928" actId="1076"/>
          <ac:spMkLst>
            <pc:docMk/>
            <pc:sldMk cId="3569246159" sldId="279"/>
            <ac:spMk id="2" creationId="{381FFA24-3463-BEA8-5F37-0DBA96114EA5}"/>
          </ac:spMkLst>
        </pc:spChg>
        <pc:spChg chg="add del mod">
          <ac:chgData name="Ana Águia" userId="91c01744-86e6-4116-b8d8-5c31fc766735" providerId="ADAL" clId="{97239E62-2DE6-374E-B0E1-30A04BB1FB42}" dt="2024-05-21T17:54:24.727" v="449" actId="478"/>
          <ac:spMkLst>
            <pc:docMk/>
            <pc:sldMk cId="3569246159" sldId="279"/>
            <ac:spMk id="4" creationId="{75949486-7B81-A4BE-468B-076429005406}"/>
          </ac:spMkLst>
        </pc:spChg>
        <pc:spChg chg="add mod">
          <ac:chgData name="Ana Águia" userId="91c01744-86e6-4116-b8d8-5c31fc766735" providerId="ADAL" clId="{97239E62-2DE6-374E-B0E1-30A04BB1FB42}" dt="2024-05-21T18:22:10.654" v="1487" actId="1076"/>
          <ac:spMkLst>
            <pc:docMk/>
            <pc:sldMk cId="3569246159" sldId="279"/>
            <ac:spMk id="13" creationId="{996F4D1B-E3BE-BC5C-275A-918E2A4DF90B}"/>
          </ac:spMkLst>
        </pc:spChg>
        <pc:spChg chg="add mod">
          <ac:chgData name="Ana Águia" userId="91c01744-86e6-4116-b8d8-5c31fc766735" providerId="ADAL" clId="{97239E62-2DE6-374E-B0E1-30A04BB1FB42}" dt="2024-05-21T18:20:07.151" v="1477" actId="1076"/>
          <ac:spMkLst>
            <pc:docMk/>
            <pc:sldMk cId="3569246159" sldId="279"/>
            <ac:spMk id="17" creationId="{0C4FE54D-D1B8-ADD8-3110-DD582511D247}"/>
          </ac:spMkLst>
        </pc:spChg>
        <pc:spChg chg="add mod">
          <ac:chgData name="Ana Águia" userId="91c01744-86e6-4116-b8d8-5c31fc766735" providerId="ADAL" clId="{97239E62-2DE6-374E-B0E1-30A04BB1FB42}" dt="2024-05-21T18:22:13.505" v="1488" actId="1076"/>
          <ac:spMkLst>
            <pc:docMk/>
            <pc:sldMk cId="3569246159" sldId="279"/>
            <ac:spMk id="27" creationId="{1A209EC8-DA85-1237-C5A8-DE657A1D8364}"/>
          </ac:spMkLst>
        </pc:spChg>
        <pc:spChg chg="add del mod">
          <ac:chgData name="Ana Águia" userId="91c01744-86e6-4116-b8d8-5c31fc766735" providerId="ADAL" clId="{97239E62-2DE6-374E-B0E1-30A04BB1FB42}" dt="2024-05-21T18:11:46.127" v="952" actId="478"/>
          <ac:spMkLst>
            <pc:docMk/>
            <pc:sldMk cId="3569246159" sldId="279"/>
            <ac:spMk id="38" creationId="{D597C8B3-8617-603C-8C89-EBE57E6CF5A0}"/>
          </ac:spMkLst>
        </pc:spChg>
        <pc:spChg chg="add mod">
          <ac:chgData name="Ana Águia" userId="91c01744-86e6-4116-b8d8-5c31fc766735" providerId="ADAL" clId="{97239E62-2DE6-374E-B0E1-30A04BB1FB42}" dt="2024-05-21T20:48:05.722" v="1532"/>
          <ac:spMkLst>
            <pc:docMk/>
            <pc:sldMk cId="3569246159" sldId="279"/>
            <ac:spMk id="41" creationId="{8C6553C5-BED4-9D84-2CF1-0925BBBAADC9}"/>
          </ac:spMkLst>
        </pc:spChg>
        <pc:spChg chg="del">
          <ac:chgData name="Ana Águia" userId="91c01744-86e6-4116-b8d8-5c31fc766735" providerId="ADAL" clId="{97239E62-2DE6-374E-B0E1-30A04BB1FB42}" dt="2024-05-21T17:54:27.892" v="451" actId="478"/>
          <ac:spMkLst>
            <pc:docMk/>
            <pc:sldMk cId="3569246159" sldId="279"/>
            <ac:spMk id="43" creationId="{1E9368CD-A3C9-B18C-2487-8A70F836B262}"/>
          </ac:spMkLst>
        </pc:spChg>
        <pc:spChg chg="del">
          <ac:chgData name="Ana Águia" userId="91c01744-86e6-4116-b8d8-5c31fc766735" providerId="ADAL" clId="{97239E62-2DE6-374E-B0E1-30A04BB1FB42}" dt="2024-05-21T17:54:28.625" v="452" actId="478"/>
          <ac:spMkLst>
            <pc:docMk/>
            <pc:sldMk cId="3569246159" sldId="279"/>
            <ac:spMk id="45" creationId="{30F82C87-D6F5-EC58-B972-48D96B09B919}"/>
          </ac:spMkLst>
        </pc:spChg>
        <pc:graphicFrameChg chg="add mod modGraphic">
          <ac:chgData name="Ana Águia" userId="91c01744-86e6-4116-b8d8-5c31fc766735" providerId="ADAL" clId="{97239E62-2DE6-374E-B0E1-30A04BB1FB42}" dt="2024-05-22T21:13:19.099" v="1814" actId="14734"/>
          <ac:graphicFrameMkLst>
            <pc:docMk/>
            <pc:sldMk cId="3569246159" sldId="279"/>
            <ac:graphicFrameMk id="3" creationId="{4DF47556-D607-206E-E1E1-D6F28B177FB9}"/>
          </ac:graphicFrameMkLst>
        </pc:graphicFrameChg>
        <pc:graphicFrameChg chg="del">
          <ac:chgData name="Ana Águia" userId="91c01744-86e6-4116-b8d8-5c31fc766735" providerId="ADAL" clId="{97239E62-2DE6-374E-B0E1-30A04BB1FB42}" dt="2024-05-21T17:54:21.899" v="448" actId="478"/>
          <ac:graphicFrameMkLst>
            <pc:docMk/>
            <pc:sldMk cId="3569246159" sldId="279"/>
            <ac:graphicFrameMk id="9" creationId="{1C8F6024-4A90-1D7C-A24F-8C86476B8D23}"/>
          </ac:graphicFrameMkLst>
        </pc:graphicFrameChg>
        <pc:graphicFrameChg chg="del">
          <ac:chgData name="Ana Águia" userId="91c01744-86e6-4116-b8d8-5c31fc766735" providerId="ADAL" clId="{97239E62-2DE6-374E-B0E1-30A04BB1FB42}" dt="2024-05-21T17:54:27.128" v="450" actId="478"/>
          <ac:graphicFrameMkLst>
            <pc:docMk/>
            <pc:sldMk cId="3569246159" sldId="279"/>
            <ac:graphicFrameMk id="15" creationId="{5820FBEB-0BA9-610B-8CD1-6A2155167F87}"/>
          </ac:graphicFrameMkLst>
        </pc:graphicFrameChg>
        <pc:graphicFrameChg chg="add del">
          <ac:chgData name="Ana Águia" userId="91c01744-86e6-4116-b8d8-5c31fc766735" providerId="ADAL" clId="{97239E62-2DE6-374E-B0E1-30A04BB1FB42}" dt="2024-05-21T18:11:53.545" v="954" actId="478"/>
          <ac:graphicFrameMkLst>
            <pc:docMk/>
            <pc:sldMk cId="3569246159" sldId="279"/>
            <ac:graphicFrameMk id="39" creationId="{11FC2BB5-3F57-1AD2-E9CD-FDCA90E428BA}"/>
          </ac:graphicFrameMkLst>
        </pc:graphicFrameChg>
        <pc:graphicFrameChg chg="add mod modGraphic">
          <ac:chgData name="Ana Águia" userId="91c01744-86e6-4116-b8d8-5c31fc766735" providerId="ADAL" clId="{97239E62-2DE6-374E-B0E1-30A04BB1FB42}" dt="2024-05-21T18:20:50.696" v="1486" actId="20577"/>
          <ac:graphicFrameMkLst>
            <pc:docMk/>
            <pc:sldMk cId="3569246159" sldId="279"/>
            <ac:graphicFrameMk id="40" creationId="{9B5435CD-93AB-F812-DC47-5D5516186E64}"/>
          </ac:graphicFrameMkLst>
        </pc:graphicFrameChg>
        <pc:picChg chg="del">
          <ac:chgData name="Ana Águia" userId="91c01744-86e6-4116-b8d8-5c31fc766735" providerId="ADAL" clId="{97239E62-2DE6-374E-B0E1-30A04BB1FB42}" dt="2024-05-21T17:54:29.254" v="453" actId="478"/>
          <ac:picMkLst>
            <pc:docMk/>
            <pc:sldMk cId="3569246159" sldId="279"/>
            <ac:picMk id="5" creationId="{A2FA163F-EB69-9964-A7C2-FC52A1F5ED38}"/>
          </ac:picMkLst>
        </pc:picChg>
        <pc:picChg chg="add del mod">
          <ac:chgData name="Ana Águia" userId="91c01744-86e6-4116-b8d8-5c31fc766735" providerId="ADAL" clId="{97239E62-2DE6-374E-B0E1-30A04BB1FB42}" dt="2024-05-21T18:02:42.269" v="463" actId="478"/>
          <ac:picMkLst>
            <pc:docMk/>
            <pc:sldMk cId="3569246159" sldId="279"/>
            <ac:picMk id="7" creationId="{5153D342-075B-0C6C-CC05-23E128B84583}"/>
          </ac:picMkLst>
        </pc:picChg>
        <pc:picChg chg="add del mod">
          <ac:chgData name="Ana Águia" userId="91c01744-86e6-4116-b8d8-5c31fc766735" providerId="ADAL" clId="{97239E62-2DE6-374E-B0E1-30A04BB1FB42}" dt="2024-05-21T18:10:42.182" v="866" actId="478"/>
          <ac:picMkLst>
            <pc:docMk/>
            <pc:sldMk cId="3569246159" sldId="279"/>
            <ac:picMk id="10" creationId="{41B65C80-7DC5-D440-B8E6-AD8C6E745E73}"/>
          </ac:picMkLst>
        </pc:picChg>
        <pc:picChg chg="add del mod">
          <ac:chgData name="Ana Águia" userId="91c01744-86e6-4116-b8d8-5c31fc766735" providerId="ADAL" clId="{97239E62-2DE6-374E-B0E1-30A04BB1FB42}" dt="2024-05-21T18:09:08.297" v="859" actId="478"/>
          <ac:picMkLst>
            <pc:docMk/>
            <pc:sldMk cId="3569246159" sldId="279"/>
            <ac:picMk id="12" creationId="{469CD53B-EC0E-E448-4AFD-C5BCC2E745B5}"/>
          </ac:picMkLst>
        </pc:picChg>
      </pc:sldChg>
      <pc:sldChg chg="delSp modSp add mod">
        <pc:chgData name="Ana Águia" userId="91c01744-86e6-4116-b8d8-5c31fc766735" providerId="ADAL" clId="{97239E62-2DE6-374E-B0E1-30A04BB1FB42}" dt="2024-05-21T20:49:52.093" v="1565" actId="1076"/>
        <pc:sldMkLst>
          <pc:docMk/>
          <pc:sldMk cId="1501860348" sldId="280"/>
        </pc:sldMkLst>
        <pc:spChg chg="mod">
          <ac:chgData name="Ana Águia" userId="91c01744-86e6-4116-b8d8-5c31fc766735" providerId="ADAL" clId="{97239E62-2DE6-374E-B0E1-30A04BB1FB42}" dt="2024-05-21T20:48:52.976" v="1544" actId="20577"/>
          <ac:spMkLst>
            <pc:docMk/>
            <pc:sldMk cId="1501860348" sldId="280"/>
            <ac:spMk id="2" creationId="{6A2B85CA-BC72-4C1E-02D4-686442093920}"/>
          </ac:spMkLst>
        </pc:spChg>
        <pc:spChg chg="mod">
          <ac:chgData name="Ana Águia" userId="91c01744-86e6-4116-b8d8-5c31fc766735" providerId="ADAL" clId="{97239E62-2DE6-374E-B0E1-30A04BB1FB42}" dt="2024-05-21T20:49:31.323" v="1559" actId="14100"/>
          <ac:spMkLst>
            <pc:docMk/>
            <pc:sldMk cId="1501860348" sldId="280"/>
            <ac:spMk id="4" creationId="{C31C7503-6641-1E14-B45E-D445D2A7EBA9}"/>
          </ac:spMkLst>
        </pc:spChg>
        <pc:spChg chg="mod">
          <ac:chgData name="Ana Águia" userId="91c01744-86e6-4116-b8d8-5c31fc766735" providerId="ADAL" clId="{97239E62-2DE6-374E-B0E1-30A04BB1FB42}" dt="2024-05-21T20:49:37.887" v="1561" actId="14100"/>
          <ac:spMkLst>
            <pc:docMk/>
            <pc:sldMk cId="1501860348" sldId="280"/>
            <ac:spMk id="5" creationId="{E6D43977-B8EC-0B3D-3396-16D7F9C4690F}"/>
          </ac:spMkLst>
        </pc:spChg>
        <pc:spChg chg="mod">
          <ac:chgData name="Ana Águia" userId="91c01744-86e6-4116-b8d8-5c31fc766735" providerId="ADAL" clId="{97239E62-2DE6-374E-B0E1-30A04BB1FB42}" dt="2024-05-21T20:49:49.081" v="1564" actId="1076"/>
          <ac:spMkLst>
            <pc:docMk/>
            <pc:sldMk cId="1501860348" sldId="280"/>
            <ac:spMk id="6" creationId="{768164D8-DBC4-2967-1A6C-14E87FA03E12}"/>
          </ac:spMkLst>
        </pc:spChg>
        <pc:graphicFrameChg chg="del">
          <ac:chgData name="Ana Águia" userId="91c01744-86e6-4116-b8d8-5c31fc766735" providerId="ADAL" clId="{97239E62-2DE6-374E-B0E1-30A04BB1FB42}" dt="2024-05-21T20:48:50.879" v="1543" actId="478"/>
          <ac:graphicFrameMkLst>
            <pc:docMk/>
            <pc:sldMk cId="1501860348" sldId="280"/>
            <ac:graphicFrameMk id="3" creationId="{63482B14-EEA7-7804-3711-514A2B523553}"/>
          </ac:graphicFrameMkLst>
        </pc:graphicFrameChg>
        <pc:picChg chg="mod">
          <ac:chgData name="Ana Águia" userId="91c01744-86e6-4116-b8d8-5c31fc766735" providerId="ADAL" clId="{97239E62-2DE6-374E-B0E1-30A04BB1FB42}" dt="2024-05-21T20:49:03.128" v="1548" actId="1076"/>
          <ac:picMkLst>
            <pc:docMk/>
            <pc:sldMk cId="1501860348" sldId="280"/>
            <ac:picMk id="9" creationId="{49742363-5C80-F155-693C-0A3B9D6F2493}"/>
          </ac:picMkLst>
        </pc:picChg>
        <pc:picChg chg="mod">
          <ac:chgData name="Ana Águia" userId="91c01744-86e6-4116-b8d8-5c31fc766735" providerId="ADAL" clId="{97239E62-2DE6-374E-B0E1-30A04BB1FB42}" dt="2024-05-21T20:49:09.585" v="1551" actId="1076"/>
          <ac:picMkLst>
            <pc:docMk/>
            <pc:sldMk cId="1501860348" sldId="280"/>
            <ac:picMk id="11" creationId="{3EFD95EE-2FAA-E2D2-CD2D-B158593C123F}"/>
          </ac:picMkLst>
        </pc:picChg>
        <pc:picChg chg="mod">
          <ac:chgData name="Ana Águia" userId="91c01744-86e6-4116-b8d8-5c31fc766735" providerId="ADAL" clId="{97239E62-2DE6-374E-B0E1-30A04BB1FB42}" dt="2024-05-21T20:49:52.093" v="1565" actId="1076"/>
          <ac:picMkLst>
            <pc:docMk/>
            <pc:sldMk cId="1501860348" sldId="280"/>
            <ac:picMk id="13" creationId="{669CA754-D686-6A1F-BEED-099E45B1F8C2}"/>
          </ac:picMkLst>
        </pc:picChg>
      </pc:sldChg>
    </pc:docChg>
  </pc:docChgLst>
  <pc:docChgLst>
    <pc:chgData name="Ana Rocha" userId="S::aprocha@ua.pt::46979577-2e99-40b3-81d1-6de788afe4bc" providerId="AD" clId="Web-{DE637AA3-D1A4-72A7-910A-8A71799CB242}"/>
    <pc:docChg chg="mod">
      <pc:chgData name="Ana Rocha" userId="S::aprocha@ua.pt::46979577-2e99-40b3-81d1-6de788afe4bc" providerId="AD" clId="Web-{DE637AA3-D1A4-72A7-910A-8A71799CB242}" dt="2024-05-21T10:15:49.189" v="13"/>
      <pc:docMkLst>
        <pc:docMk/>
      </pc:docMkLst>
      <pc:sldChg chg="addCm">
        <pc:chgData name="Ana Rocha" userId="S::aprocha@ua.pt::46979577-2e99-40b3-81d1-6de788afe4bc" providerId="AD" clId="Web-{DE637AA3-D1A4-72A7-910A-8A71799CB242}" dt="2024-05-21T10:02:15.799" v="1"/>
        <pc:sldMkLst>
          <pc:docMk/>
          <pc:sldMk cId="1225070981" sldId="257"/>
        </pc:sldMkLst>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DE637AA3-D1A4-72A7-910A-8A71799CB242}" dt="2024-05-21T10:02:15.799" v="1"/>
              <pc2:cmMkLst xmlns:pc2="http://schemas.microsoft.com/office/powerpoint/2019/9/main/command">
                <pc:docMk/>
                <pc:sldMk cId="1225070981" sldId="257"/>
                <pc2:cmMk id="{98DB3255-1320-4315-9ED9-CBCAD62C202E}"/>
              </pc2:cmMkLst>
            </pc226:cmChg>
          </p:ext>
        </pc:extLst>
      </pc:sldChg>
      <pc:sldChg chg="addCm">
        <pc:chgData name="Ana Rocha" userId="S::aprocha@ua.pt::46979577-2e99-40b3-81d1-6de788afe4bc" providerId="AD" clId="Web-{DE637AA3-D1A4-72A7-910A-8A71799CB242}" dt="2024-05-21T10:04:39.851" v="2"/>
        <pc:sldMkLst>
          <pc:docMk/>
          <pc:sldMk cId="1947767619" sldId="258"/>
        </pc:sldMkLst>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DE637AA3-D1A4-72A7-910A-8A71799CB242}" dt="2024-05-21T10:04:39.851" v="2"/>
              <pc2:cmMkLst xmlns:pc2="http://schemas.microsoft.com/office/powerpoint/2019/9/main/command">
                <pc:docMk/>
                <pc:sldMk cId="1947767619" sldId="258"/>
                <pc2:cmMk id="{40331486-9B65-48F8-BC83-701F11CC767E}"/>
              </pc2:cmMkLst>
            </pc226:cmChg>
          </p:ext>
        </pc:extLst>
      </pc:sldChg>
      <pc:sldChg chg="addCm delCm">
        <pc:chgData name="Ana Rocha" userId="S::aprocha@ua.pt::46979577-2e99-40b3-81d1-6de788afe4bc" providerId="AD" clId="Web-{DE637AA3-D1A4-72A7-910A-8A71799CB242}" dt="2024-05-21T10:09:40.894" v="8"/>
        <pc:sldMkLst>
          <pc:docMk/>
          <pc:sldMk cId="645743767" sldId="266"/>
        </pc:sldMkLst>
        <pc:extLst>
          <p:ext xmlns:p="http://schemas.openxmlformats.org/presentationml/2006/main" uri="{D6D511B9-2390-475A-947B-AFAB55BFBCF1}">
            <pc226:cmChg xmlns:pc226="http://schemas.microsoft.com/office/powerpoint/2022/06/main/command" chg="add del">
              <pc226:chgData name="Ana Rocha" userId="S::aprocha@ua.pt::46979577-2e99-40b3-81d1-6de788afe4bc" providerId="AD" clId="Web-{DE637AA3-D1A4-72A7-910A-8A71799CB242}" dt="2024-05-21T10:09:40.894" v="8"/>
              <pc2:cmMkLst xmlns:pc2="http://schemas.microsoft.com/office/powerpoint/2019/9/main/command">
                <pc:docMk/>
                <pc:sldMk cId="645743767" sldId="266"/>
                <pc2:cmMk id="{AB42DDD8-B608-446E-BB3A-1A3A0D08AAD2}"/>
              </pc2:cmMkLst>
            </pc226:cmChg>
          </p:ext>
        </pc:extLst>
      </pc:sldChg>
      <pc:sldChg chg="addCm delCm">
        <pc:chgData name="Ana Rocha" userId="S::aprocha@ua.pt::46979577-2e99-40b3-81d1-6de788afe4bc" providerId="AD" clId="Web-{DE637AA3-D1A4-72A7-910A-8A71799CB242}" dt="2024-05-21T10:11:48.633" v="10"/>
        <pc:sldMkLst>
          <pc:docMk/>
          <pc:sldMk cId="1458164744" sldId="273"/>
        </pc:sldMkLst>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DE637AA3-D1A4-72A7-910A-8A71799CB242}" dt="2024-05-21T10:11:48.633" v="10"/>
              <pc2:cmMkLst xmlns:pc2="http://schemas.microsoft.com/office/powerpoint/2019/9/main/command">
                <pc:docMk/>
                <pc:sldMk cId="1458164744" sldId="273"/>
                <pc2:cmMk id="{08EDC0B5-BA5A-4D0F-9128-B5EA51BEA048}"/>
              </pc2:cmMkLst>
            </pc226:cmChg>
            <pc226:cmChg xmlns:pc226="http://schemas.microsoft.com/office/powerpoint/2022/06/main/command" chg="add del">
              <pc226:chgData name="Ana Rocha" userId="S::aprocha@ua.pt::46979577-2e99-40b3-81d1-6de788afe4bc" providerId="AD" clId="Web-{DE637AA3-D1A4-72A7-910A-8A71799CB242}" dt="2024-05-21T10:09:52.660" v="9"/>
              <pc2:cmMkLst xmlns:pc2="http://schemas.microsoft.com/office/powerpoint/2019/9/main/command">
                <pc:docMk/>
                <pc:sldMk cId="1458164744" sldId="273"/>
                <pc2:cmMk id="{9E869BCB-92B0-47CA-A3E7-0F4C6E0CCB83}"/>
              </pc2:cmMkLst>
            </pc226:cmChg>
          </p:ext>
        </pc:extLst>
      </pc:sldChg>
      <pc:sldChg chg="addCm">
        <pc:chgData name="Ana Rocha" userId="S::aprocha@ua.pt::46979577-2e99-40b3-81d1-6de788afe4bc" providerId="AD" clId="Web-{DE637AA3-D1A4-72A7-910A-8A71799CB242}" dt="2024-05-21T10:15:49.189" v="13"/>
        <pc:sldMkLst>
          <pc:docMk/>
          <pc:sldMk cId="2341097994" sldId="274"/>
        </pc:sldMkLst>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DE637AA3-D1A4-72A7-910A-8A71799CB242}" dt="2024-05-21T10:15:49.189" v="13"/>
              <pc2:cmMkLst xmlns:pc2="http://schemas.microsoft.com/office/powerpoint/2019/9/main/command">
                <pc:docMk/>
                <pc:sldMk cId="2341097994" sldId="274"/>
                <pc2:cmMk id="{79C6E094-DDE1-4343-ABC9-7BE73EFE1C6A}"/>
              </pc2:cmMkLst>
            </pc226:cmChg>
          </p:ext>
        </pc:extLst>
      </pc:sldChg>
      <pc:sldChg chg="addCm">
        <pc:chgData name="Ana Rocha" userId="S::aprocha@ua.pt::46979577-2e99-40b3-81d1-6de788afe4bc" providerId="AD" clId="Web-{DE637AA3-D1A4-72A7-910A-8A71799CB242}" dt="2024-05-21T10:06:29.980" v="3"/>
        <pc:sldMkLst>
          <pc:docMk/>
          <pc:sldMk cId="3815965911" sldId="277"/>
        </pc:sldMkLst>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DE637AA3-D1A4-72A7-910A-8A71799CB242}" dt="2024-05-21T10:06:29.980" v="3"/>
              <pc2:cmMkLst xmlns:pc2="http://schemas.microsoft.com/office/powerpoint/2019/9/main/command">
                <pc:docMk/>
                <pc:sldMk cId="3815965911" sldId="277"/>
                <pc2:cmMk id="{D6286FE5-82FC-4D25-8527-B2C7F228FB64}"/>
              </pc2:cmMkLst>
            </pc226:cmChg>
          </p:ext>
        </pc:extLst>
      </pc:sldChg>
      <pc:sldChg chg="addCm">
        <pc:chgData name="Ana Rocha" userId="S::aprocha@ua.pt::46979577-2e99-40b3-81d1-6de788afe4bc" providerId="AD" clId="Web-{DE637AA3-D1A4-72A7-910A-8A71799CB242}" dt="2024-05-21T10:15:03.968" v="12"/>
        <pc:sldMkLst>
          <pc:docMk/>
          <pc:sldMk cId="3295048567" sldId="278"/>
        </pc:sldMkLst>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DE637AA3-D1A4-72A7-910A-8A71799CB242}" dt="2024-05-21T10:15:03.968" v="12"/>
              <pc2:cmMkLst xmlns:pc2="http://schemas.microsoft.com/office/powerpoint/2019/9/main/command">
                <pc:docMk/>
                <pc:sldMk cId="3295048567" sldId="278"/>
                <pc2:cmMk id="{65BC4563-CE01-41EC-99A2-9B4A78B142C9}"/>
              </pc2:cmMkLst>
            </pc226:cmChg>
            <pc226:cmChg xmlns:pc226="http://schemas.microsoft.com/office/powerpoint/2022/06/main/command" chg="add">
              <pc226:chgData name="Ana Rocha" userId="S::aprocha@ua.pt::46979577-2e99-40b3-81d1-6de788afe4bc" providerId="AD" clId="Web-{DE637AA3-D1A4-72A7-910A-8A71799CB242}" dt="2024-05-21T10:12:35.181" v="11"/>
              <pc2:cmMkLst xmlns:pc2="http://schemas.microsoft.com/office/powerpoint/2019/9/main/command">
                <pc:docMk/>
                <pc:sldMk cId="3295048567" sldId="278"/>
                <pc2:cmMk id="{2246EFBE-F75C-4EFB-97A8-25BB7FB5A7C2}"/>
              </pc2:cmMkLst>
            </pc226:cmChg>
          </p:ext>
        </pc:extLst>
      </pc:sldChg>
    </pc:docChg>
  </pc:docChgLst>
  <pc:docChgLst>
    <pc:chgData name="Ana Rocha" userId="46979577-2e99-40b3-81d1-6de788afe4bc" providerId="ADAL" clId="{46453295-194F-D446-ACDD-5FEA7F64E82E}"/>
    <pc:docChg chg="">
      <pc:chgData name="Ana Rocha" userId="46979577-2e99-40b3-81d1-6de788afe4bc" providerId="ADAL" clId="{46453295-194F-D446-ACDD-5FEA7F64E82E}" dt="2024-05-21T20:55:35.382" v="3"/>
      <pc:docMkLst>
        <pc:docMk/>
      </pc:docMkLst>
      <pc:sldChg chg="modCm">
        <pc:chgData name="Ana Rocha" userId="46979577-2e99-40b3-81d1-6de788afe4bc" providerId="ADAL" clId="{46453295-194F-D446-ACDD-5FEA7F64E82E}" dt="2024-05-21T17:53:22.059" v="0"/>
        <pc:sldMkLst>
          <pc:docMk/>
          <pc:sldMk cId="1225070981" sldId="257"/>
        </pc:sldMkLst>
        <pc:extLst>
          <p:ext xmlns:p="http://schemas.openxmlformats.org/presentationml/2006/main" uri="{D6D511B9-2390-475A-947B-AFAB55BFBCF1}">
            <pc226:cmChg xmlns:pc226="http://schemas.microsoft.com/office/powerpoint/2022/06/main/command" chg="">
              <pc226:chgData name="Ana Rocha" userId="46979577-2e99-40b3-81d1-6de788afe4bc" providerId="ADAL" clId="{46453295-194F-D446-ACDD-5FEA7F64E82E}" dt="2024-05-21T17:53:22.059" v="0"/>
              <pc2:cmMkLst xmlns:pc2="http://schemas.microsoft.com/office/powerpoint/2019/9/main/command">
                <pc:docMk/>
                <pc:sldMk cId="1225070981" sldId="257"/>
                <pc2:cmMk id="{98DB3255-1320-4315-9ED9-CBCAD62C202E}"/>
              </pc2:cmMkLst>
              <pc226:cmRplyChg chg="add">
                <pc226:chgData name="Ana Rocha" userId="46979577-2e99-40b3-81d1-6de788afe4bc" providerId="ADAL" clId="{46453295-194F-D446-ACDD-5FEA7F64E82E}" dt="2024-05-21T17:53:22.059" v="0"/>
                <pc2:cmRplyMkLst xmlns:pc2="http://schemas.microsoft.com/office/powerpoint/2019/9/main/command">
                  <pc:docMk/>
                  <pc:sldMk cId="1225070981" sldId="257"/>
                  <pc2:cmMk id="{98DB3255-1320-4315-9ED9-CBCAD62C202E}"/>
                  <pc2:cmRplyMk id="{F18FA3D0-D5CB-2C48-9A36-CAEB7AE2B5D6}"/>
                </pc2:cmRplyMkLst>
              </pc226:cmRplyChg>
            </pc226:cmChg>
          </p:ext>
        </pc:extLst>
      </pc:sldChg>
      <pc:sldChg chg="modCm">
        <pc:chgData name="Ana Rocha" userId="46979577-2e99-40b3-81d1-6de788afe4bc" providerId="ADAL" clId="{46453295-194F-D446-ACDD-5FEA7F64E82E}" dt="2024-05-21T20:43:57.105" v="1"/>
        <pc:sldMkLst>
          <pc:docMk/>
          <pc:sldMk cId="1458164744" sldId="273"/>
        </pc:sldMkLst>
        <pc:extLst>
          <p:ext xmlns:p="http://schemas.openxmlformats.org/presentationml/2006/main" uri="{D6D511B9-2390-475A-947B-AFAB55BFBCF1}">
            <pc226:cmChg xmlns:pc226="http://schemas.microsoft.com/office/powerpoint/2022/06/main/command" chg="">
              <pc226:chgData name="Ana Rocha" userId="46979577-2e99-40b3-81d1-6de788afe4bc" providerId="ADAL" clId="{46453295-194F-D446-ACDD-5FEA7F64E82E}" dt="2024-05-21T20:43:57.105" v="1"/>
              <pc2:cmMkLst xmlns:pc2="http://schemas.microsoft.com/office/powerpoint/2019/9/main/command">
                <pc:docMk/>
                <pc:sldMk cId="1458164744" sldId="273"/>
                <pc2:cmMk id="{9E869BCB-92B0-47CA-A3E7-0F4C6E0CCB83}"/>
              </pc2:cmMkLst>
              <pc226:cmRplyChg chg="add">
                <pc226:chgData name="Ana Rocha" userId="46979577-2e99-40b3-81d1-6de788afe4bc" providerId="ADAL" clId="{46453295-194F-D446-ACDD-5FEA7F64E82E}" dt="2024-05-21T20:43:57.105" v="1"/>
                <pc2:cmRplyMkLst xmlns:pc2="http://schemas.microsoft.com/office/powerpoint/2019/9/main/command">
                  <pc:docMk/>
                  <pc:sldMk cId="1458164744" sldId="273"/>
                  <pc2:cmMk id="{9E869BCB-92B0-47CA-A3E7-0F4C6E0CCB83}"/>
                  <pc2:cmRplyMk id="{91A4DCF8-8F21-274B-9C93-50DBFC830919}"/>
                </pc2:cmRplyMkLst>
              </pc226:cmRplyChg>
            </pc226:cmChg>
          </p:ext>
        </pc:extLst>
      </pc:sldChg>
      <pc:sldChg chg="addCm">
        <pc:chgData name="Ana Rocha" userId="46979577-2e99-40b3-81d1-6de788afe4bc" providerId="ADAL" clId="{46453295-194F-D446-ACDD-5FEA7F64E82E}" dt="2024-05-21T20:55:35.382" v="3"/>
        <pc:sldMkLst>
          <pc:docMk/>
          <pc:sldMk cId="2341097994" sldId="274"/>
        </pc:sldMkLst>
        <pc:extLst>
          <p:ext xmlns:p="http://schemas.openxmlformats.org/presentationml/2006/main" uri="{D6D511B9-2390-475A-947B-AFAB55BFBCF1}">
            <pc226:cmChg xmlns:pc226="http://schemas.microsoft.com/office/powerpoint/2022/06/main/command" chg="add">
              <pc226:chgData name="Ana Rocha" userId="46979577-2e99-40b3-81d1-6de788afe4bc" providerId="ADAL" clId="{46453295-194F-D446-ACDD-5FEA7F64E82E}" dt="2024-05-21T20:55:35.382" v="3"/>
              <pc2:cmMkLst xmlns:pc2="http://schemas.microsoft.com/office/powerpoint/2019/9/main/command">
                <pc:docMk/>
                <pc:sldMk cId="2341097994" sldId="274"/>
                <pc2:cmMk id="{68958049-8048-224C-AC1F-46E6BC146921}"/>
              </pc2:cmMkLst>
            </pc226:cmChg>
            <pc226:cmChg xmlns:pc226="http://schemas.microsoft.com/office/powerpoint/2022/06/main/command" chg="add">
              <pc226:chgData name="Ana Rocha" userId="46979577-2e99-40b3-81d1-6de788afe4bc" providerId="ADAL" clId="{46453295-194F-D446-ACDD-5FEA7F64E82E}" dt="2024-05-21T20:46:16.752" v="2"/>
              <pc2:cmMkLst xmlns:pc2="http://schemas.microsoft.com/office/powerpoint/2019/9/main/command">
                <pc:docMk/>
                <pc:sldMk cId="2341097994" sldId="274"/>
                <pc2:cmMk id="{FFA583D9-336A-D74E-B7C6-0DA7D2681599}"/>
              </pc2:cmMkLst>
            </pc226:cmChg>
          </p:ext>
        </pc:ext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P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sz="1600" b="1" i="0" err="1">
                <a:latin typeface="Adelle Sans Devanagari Light" panose="02000503000000020004" pitchFamily="2" charset="-78"/>
                <a:cs typeface="Adelle Sans Devanagari Light" panose="02000503000000020004" pitchFamily="2" charset="-78"/>
              </a:rPr>
              <a:t>Distribuição</a:t>
            </a:r>
            <a:r>
              <a:rPr lang="en-US" sz="1600" b="1" i="0">
                <a:latin typeface="Adelle Sans Devanagari Light" panose="02000503000000020004" pitchFamily="2" charset="-78"/>
                <a:cs typeface="Adelle Sans Devanagari Light" panose="02000503000000020004" pitchFamily="2" charset="-78"/>
              </a:rPr>
              <a:t> de </a:t>
            </a:r>
            <a:r>
              <a:rPr lang="en-US" sz="1600" b="1" i="0" err="1">
                <a:latin typeface="Adelle Sans Devanagari Light" panose="02000503000000020004" pitchFamily="2" charset="-78"/>
                <a:cs typeface="Adelle Sans Devanagari Light" panose="02000503000000020004" pitchFamily="2" charset="-78"/>
              </a:rPr>
              <a:t>Idades</a:t>
            </a:r>
            <a:endParaRPr lang="en-US" sz="1600" b="1" i="0">
              <a:latin typeface="Adelle Sans Devanagari Light" panose="02000503000000020004" pitchFamily="2" charset="-78"/>
              <a:cs typeface="Adelle Sans Devanagari Light" panose="02000503000000020004" pitchFamily="2" charset="-78"/>
            </a:endParaRPr>
          </a:p>
        </c:rich>
      </c:tx>
      <c:layout>
        <c:manualLayout>
          <c:xMode val="edge"/>
          <c:yMode val="edge"/>
          <c:x val="0.40598153763148459"/>
          <c:y val="9.7230146928442372E-3"/>
        </c:manualLayout>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pt-PT"/>
        </a:p>
      </c:txPr>
    </c:title>
    <c:autoTitleDeleted val="0"/>
    <c:plotArea>
      <c:layout>
        <c:manualLayout>
          <c:layoutTarget val="inner"/>
          <c:xMode val="edge"/>
          <c:yMode val="edge"/>
          <c:x val="0.29169503702697713"/>
          <c:y val="0.36244659912521715"/>
          <c:w val="0.42834301390078372"/>
          <c:h val="0.53658456607666283"/>
        </c:manualLayout>
      </c:layout>
      <c:pieChart>
        <c:varyColors val="1"/>
        <c:ser>
          <c:idx val="0"/>
          <c:order val="0"/>
          <c:tx>
            <c:strRef>
              <c:f>Sheet1!$B$1</c:f>
              <c:strCache>
                <c:ptCount val="1"/>
                <c:pt idx="0">
                  <c:v>Distribuição de Idades</c:v>
                </c:pt>
              </c:strCache>
            </c:strRef>
          </c:tx>
          <c:explosion val="12"/>
          <c:dPt>
            <c:idx val="0"/>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01FC-B540-A1DD-593FEDDF3CF0}"/>
              </c:ext>
            </c:extLst>
          </c:dPt>
          <c:dPt>
            <c:idx val="1"/>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01FC-B540-A1DD-593FEDDF3CF0}"/>
              </c:ext>
            </c:extLst>
          </c:dPt>
          <c:dPt>
            <c:idx val="2"/>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01FC-B540-A1DD-593FEDDF3CF0}"/>
              </c:ext>
            </c:extLst>
          </c:dPt>
          <c:dPt>
            <c:idx val="3"/>
            <c:bubble3D val="0"/>
            <c:spPr>
              <a:solidFill>
                <a:schemeClr val="accent2">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01FC-B540-A1DD-593FEDDF3CF0}"/>
              </c:ext>
            </c:extLst>
          </c:dPt>
          <c:dPt>
            <c:idx val="4"/>
            <c:bubble3D val="0"/>
            <c:spPr>
              <a:solidFill>
                <a:schemeClr val="accent4">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01FC-B540-A1DD-593FEDDF3CF0}"/>
              </c:ext>
            </c:extLst>
          </c:dPt>
          <c:dPt>
            <c:idx val="5"/>
            <c:bubble3D val="0"/>
            <c:spPr>
              <a:solidFill>
                <a:schemeClr val="accent6">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B-01FC-B540-A1DD-593FEDDF3CF0}"/>
              </c:ext>
            </c:extLst>
          </c:dPt>
          <c:dLbls>
            <c:dLbl>
              <c:idx val="0"/>
              <c:layout>
                <c:manualLayout>
                  <c:x val="2.7377205227721992E-2"/>
                  <c:y val="6.3691417205401155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pt-PT"/>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01FC-B540-A1DD-593FEDDF3CF0}"/>
                </c:ext>
              </c:extLst>
            </c:dLbl>
            <c:dLbl>
              <c:idx val="1"/>
              <c:layout>
                <c:manualLayout>
                  <c:x val="0.27438074005639879"/>
                  <c:y val="-8.3451032387104815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pt-PT"/>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01FC-B540-A1DD-593FEDDF3CF0}"/>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solidFill>
                      <a:latin typeface="+mn-lt"/>
                      <a:ea typeface="+mn-ea"/>
                      <a:cs typeface="+mn-cs"/>
                    </a:defRPr>
                  </a:pPr>
                  <a:endParaRPr lang="pt-PT"/>
                </a:p>
              </c:txPr>
              <c:dLblPos val="outEnd"/>
              <c:showLegendKey val="0"/>
              <c:showVal val="0"/>
              <c:showCatName val="1"/>
              <c:showSerName val="0"/>
              <c:showPercent val="1"/>
              <c:showBubbleSize val="0"/>
              <c:extLst>
                <c:ext xmlns:c16="http://schemas.microsoft.com/office/drawing/2014/chart" uri="{C3380CC4-5D6E-409C-BE32-E72D297353CC}">
                  <c16:uniqueId val="{00000005-01FC-B540-A1DD-593FEDDF3CF0}"/>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60000"/>
                        </a:schemeClr>
                      </a:solidFill>
                      <a:latin typeface="+mn-lt"/>
                      <a:ea typeface="+mn-ea"/>
                      <a:cs typeface="+mn-cs"/>
                    </a:defRPr>
                  </a:pPr>
                  <a:endParaRPr lang="pt-PT"/>
                </a:p>
              </c:txPr>
              <c:dLblPos val="outEnd"/>
              <c:showLegendKey val="0"/>
              <c:showVal val="0"/>
              <c:showCatName val="1"/>
              <c:showSerName val="0"/>
              <c:showPercent val="1"/>
              <c:showBubbleSize val="0"/>
              <c:extLst>
                <c:ext xmlns:c16="http://schemas.microsoft.com/office/drawing/2014/chart" uri="{C3380CC4-5D6E-409C-BE32-E72D297353CC}">
                  <c16:uniqueId val="{00000007-01FC-B540-A1DD-593FEDDF3CF0}"/>
                </c:ext>
              </c:extLst>
            </c:dLbl>
            <c:dLbl>
              <c:idx val="4"/>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60000"/>
                        </a:schemeClr>
                      </a:solidFill>
                      <a:latin typeface="+mn-lt"/>
                      <a:ea typeface="+mn-ea"/>
                      <a:cs typeface="+mn-cs"/>
                    </a:defRPr>
                  </a:pPr>
                  <a:endParaRPr lang="pt-PT"/>
                </a:p>
              </c:txPr>
              <c:dLblPos val="outEnd"/>
              <c:showLegendKey val="0"/>
              <c:showVal val="0"/>
              <c:showCatName val="1"/>
              <c:showSerName val="0"/>
              <c:showPercent val="1"/>
              <c:showBubbleSize val="0"/>
              <c:extLst>
                <c:ext xmlns:c16="http://schemas.microsoft.com/office/drawing/2014/chart" uri="{C3380CC4-5D6E-409C-BE32-E72D297353CC}">
                  <c16:uniqueId val="{00000009-01FC-B540-A1DD-593FEDDF3CF0}"/>
                </c:ext>
              </c:extLst>
            </c:dLbl>
            <c:dLbl>
              <c:idx val="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lumMod val="60000"/>
                        </a:schemeClr>
                      </a:solidFill>
                      <a:latin typeface="+mn-lt"/>
                      <a:ea typeface="+mn-ea"/>
                      <a:cs typeface="+mn-cs"/>
                    </a:defRPr>
                  </a:pPr>
                  <a:endParaRPr lang="pt-PT"/>
                </a:p>
              </c:txPr>
              <c:dLblPos val="outEnd"/>
              <c:showLegendKey val="0"/>
              <c:showVal val="0"/>
              <c:showCatName val="1"/>
              <c:showSerName val="0"/>
              <c:showPercent val="1"/>
              <c:showBubbleSize val="0"/>
              <c:extLst>
                <c:ext xmlns:c16="http://schemas.microsoft.com/office/drawing/2014/chart" uri="{C3380CC4-5D6E-409C-BE32-E72D297353CC}">
                  <c16:uniqueId val="{0000000B-01FC-B540-A1DD-593FEDDF3CF0}"/>
                </c:ext>
              </c:extLst>
            </c:dLbl>
            <c:spPr>
              <a:noFill/>
              <a:ln>
                <a:noFill/>
              </a:ln>
              <a:effectLst/>
            </c:spPr>
            <c:dLblPos val="outEnd"/>
            <c:showLegendKey val="0"/>
            <c:showVal val="0"/>
            <c:showCatName val="1"/>
            <c:showSerName val="0"/>
            <c:showPercent val="1"/>
            <c:showBubbleSize val="0"/>
            <c:showLeaderLines val="0"/>
            <c:extLst>
              <c:ext xmlns:c15="http://schemas.microsoft.com/office/drawing/2012/chart" uri="{CE6537A1-D6FC-4f65-9D91-7224C49458BB}"/>
            </c:extLst>
          </c:dLbls>
          <c:cat>
            <c:strRef>
              <c:f>Sheet1!$A$2:$A$7</c:f>
              <c:strCache>
                <c:ptCount val="4"/>
                <c:pt idx="0">
                  <c:v>0-69 anos</c:v>
                </c:pt>
                <c:pt idx="1">
                  <c:v>70-79 anos</c:v>
                </c:pt>
                <c:pt idx="2">
                  <c:v>80-84 anos</c:v>
                </c:pt>
                <c:pt idx="3">
                  <c:v>85-89 anos</c:v>
                </c:pt>
              </c:strCache>
            </c:strRef>
          </c:cat>
          <c:val>
            <c:numRef>
              <c:f>Sheet1!$B$2:$B$7</c:f>
              <c:numCache>
                <c:formatCode>General</c:formatCode>
                <c:ptCount val="6"/>
                <c:pt idx="0">
                  <c:v>2</c:v>
                </c:pt>
                <c:pt idx="1">
                  <c:v>4</c:v>
                </c:pt>
                <c:pt idx="2">
                  <c:v>1</c:v>
                </c:pt>
                <c:pt idx="3">
                  <c:v>1</c:v>
                </c:pt>
              </c:numCache>
            </c:numRef>
          </c:val>
          <c:extLst>
            <c:ext xmlns:c16="http://schemas.microsoft.com/office/drawing/2014/chart" uri="{C3380CC4-5D6E-409C-BE32-E72D297353CC}">
              <c16:uniqueId val="{0000000C-01FC-B540-A1DD-593FEDDF3CF0}"/>
            </c:ext>
          </c:extLst>
        </c:ser>
        <c:dLbls>
          <c:dLblPos val="outEnd"/>
          <c:showLegendKey val="0"/>
          <c:showVal val="0"/>
          <c:showCatName val="1"/>
          <c:showSerName val="0"/>
          <c:showPercent val="1"/>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P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sz="1600" b="1" i="0" err="1">
                <a:latin typeface="Adelle Sans Devanagari Light" panose="02000503000000020004" pitchFamily="2" charset="-78"/>
                <a:cs typeface="Adelle Sans Devanagari Light" panose="02000503000000020004" pitchFamily="2" charset="-78"/>
              </a:rPr>
              <a:t>Conhecimento</a:t>
            </a:r>
            <a:r>
              <a:rPr lang="en-US" sz="1600" b="1" i="0">
                <a:latin typeface="Adelle Sans Devanagari Light" panose="02000503000000020004" pitchFamily="2" charset="-78"/>
                <a:cs typeface="Adelle Sans Devanagari Light" panose="02000503000000020004" pitchFamily="2" charset="-78"/>
              </a:rPr>
              <a:t> </a:t>
            </a:r>
            <a:r>
              <a:rPr lang="en-US" sz="1600" b="1" i="0" err="1">
                <a:latin typeface="Adelle Sans Devanagari Light" panose="02000503000000020004" pitchFamily="2" charset="-78"/>
                <a:cs typeface="Adelle Sans Devanagari Light" panose="02000503000000020004" pitchFamily="2" charset="-78"/>
              </a:rPr>
              <a:t>Tecnológico</a:t>
            </a:r>
            <a:endParaRPr lang="en-US" sz="1600" b="1" i="0">
              <a:latin typeface="Adelle Sans Devanagari Light" panose="02000503000000020004" pitchFamily="2" charset="-78"/>
              <a:cs typeface="Adelle Sans Devanagari Light" panose="02000503000000020004" pitchFamily="2" charset="-78"/>
            </a:endParaRPr>
          </a:p>
        </c:rich>
      </c:tx>
      <c:layout>
        <c:manualLayout>
          <c:xMode val="edge"/>
          <c:yMode val="edge"/>
          <c:x val="2.0305655079738321E-3"/>
          <c:y val="7.1719710334050245E-3"/>
        </c:manualLayout>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pt-PT"/>
        </a:p>
      </c:txPr>
    </c:title>
    <c:autoTitleDeleted val="0"/>
    <c:plotArea>
      <c:layout>
        <c:manualLayout>
          <c:layoutTarget val="inner"/>
          <c:xMode val="edge"/>
          <c:yMode val="edge"/>
          <c:x val="0.32334791538805874"/>
          <c:y val="0.2883951316948225"/>
          <c:w val="0.37836393555076875"/>
          <c:h val="0.61599312147704877"/>
        </c:manualLayout>
      </c:layout>
      <c:pieChart>
        <c:varyColors val="1"/>
        <c:ser>
          <c:idx val="0"/>
          <c:order val="0"/>
          <c:tx>
            <c:strRef>
              <c:f>Sheet1!$B$1</c:f>
              <c:strCache>
                <c:ptCount val="1"/>
                <c:pt idx="0">
                  <c:v>Conhecimento tecnológico</c:v>
                </c:pt>
              </c:strCache>
            </c:strRef>
          </c:tx>
          <c:explosion val="11"/>
          <c:dPt>
            <c:idx val="0"/>
            <c:bubble3D val="0"/>
            <c:explosion val="4"/>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A411-B24A-99BF-55A50223F3F5}"/>
              </c:ext>
            </c:extLst>
          </c:dPt>
          <c:dPt>
            <c:idx val="1"/>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A411-B24A-99BF-55A50223F3F5}"/>
              </c:ext>
            </c:extLst>
          </c:dPt>
          <c:dPt>
            <c:idx val="2"/>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A411-B24A-99BF-55A50223F3F5}"/>
              </c:ext>
            </c:extLst>
          </c:dPt>
          <c:dPt>
            <c:idx val="3"/>
            <c:bubble3D val="0"/>
            <c:spPr>
              <a:solidFill>
                <a:schemeClr val="accent2">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A411-B24A-99BF-55A50223F3F5}"/>
              </c:ext>
            </c:extLst>
          </c:dPt>
          <c:dPt>
            <c:idx val="4"/>
            <c:bubble3D val="0"/>
            <c:spPr>
              <a:solidFill>
                <a:schemeClr val="accent4">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A411-B24A-99BF-55A50223F3F5}"/>
              </c:ext>
            </c:extLst>
          </c:dPt>
          <c:dPt>
            <c:idx val="5"/>
            <c:bubble3D val="0"/>
            <c:spPr>
              <a:solidFill>
                <a:schemeClr val="accent6">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B-A411-B24A-99BF-55A50223F3F5}"/>
              </c:ext>
            </c:extLst>
          </c:dPt>
          <c:dLbls>
            <c:dLbl>
              <c:idx val="0"/>
              <c:tx>
                <c:rich>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fld id="{50DC0644-C1CB-7145-BCC7-04E56219B649}" type="CATEGORYNAME">
                      <a:rPr lang="en-US"/>
                      <a:pPr>
                        <a:defRPr/>
                      </a:pPr>
                      <a:t>[NOME DA CATEGORIA]</a:t>
                    </a:fld>
                    <a:r>
                      <a:rPr lang="en-US"/>
                      <a:t>
</a:t>
                    </a:r>
                    <a:fld id="{AB2C6245-9EB6-8F42-A3AA-0F39CED88181}" type="PERCENTAGE">
                      <a:rPr lang="en-US"/>
                      <a:pPr>
                        <a:defRPr/>
                      </a:pPr>
                      <a:t>[PERCENTAGEM]</a:t>
                    </a:fld>
                    <a:endParaRPr lang="en-US"/>
                  </a:p>
                </c:rich>
              </c:tx>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pt-PT"/>
                </a:p>
              </c:txPr>
              <c:dLblPos val="outEnd"/>
              <c:showLegendKey val="0"/>
              <c:showVal val="0"/>
              <c:showCatName val="1"/>
              <c:showSerName val="0"/>
              <c:showPercent val="1"/>
              <c:showBubbleSize val="0"/>
              <c:extLst>
                <c:ext xmlns:c15="http://schemas.microsoft.com/office/drawing/2012/chart" uri="{CE6537A1-D6FC-4f65-9D91-7224C49458BB}">
                  <c15:layout>
                    <c:manualLayout>
                      <c:w val="0.25760419516058758"/>
                      <c:h val="0.24997341775210846"/>
                    </c:manualLayout>
                  </c15:layout>
                  <c15:dlblFieldTable/>
                  <c15:showDataLabelsRange val="0"/>
                </c:ext>
                <c:ext xmlns:c16="http://schemas.microsoft.com/office/drawing/2014/chart" uri="{C3380CC4-5D6E-409C-BE32-E72D297353CC}">
                  <c16:uniqueId val="{00000001-A411-B24A-99BF-55A50223F3F5}"/>
                </c:ext>
              </c:extLst>
            </c:dLbl>
            <c:dLbl>
              <c:idx val="1"/>
              <c:layout>
                <c:manualLayout>
                  <c:x val="0"/>
                  <c:y val="0.24040823888580104"/>
                </c:manualLayout>
              </c:layout>
              <c:tx>
                <c:rich>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fld id="{2592930F-67A6-7A40-8F00-D890B17DE14B}" type="CATEGORYNAME">
                      <a:rPr lang="en-US"/>
                      <a:pPr>
                        <a:defRPr>
                          <a:solidFill>
                            <a:schemeClr val="accent2"/>
                          </a:solidFill>
                        </a:defRPr>
                      </a:pPr>
                      <a:t>[NOME DA CATEGORIA]</a:t>
                    </a:fld>
                    <a:r>
                      <a:rPr lang="en-US"/>
                      <a:t>
</a:t>
                    </a:r>
                    <a:fld id="{67694D20-CB12-9C41-BCCC-D325BDE4AAC8}" type="PERCENTAGE">
                      <a:rPr lang="en-US"/>
                      <a:pPr>
                        <a:defRPr>
                          <a:solidFill>
                            <a:schemeClr val="accent2"/>
                          </a:solidFill>
                        </a:defRPr>
                      </a:pPr>
                      <a:t>[PERCENTAGEM]</a:t>
                    </a:fld>
                    <a:endParaRPr lang="en-US"/>
                  </a:p>
                </c:rich>
              </c:tx>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pt-PT"/>
                </a:p>
              </c:txPr>
              <c:dLblPos val="bestFit"/>
              <c:showLegendKey val="0"/>
              <c:showVal val="0"/>
              <c:showCatName val="1"/>
              <c:showSerName val="0"/>
              <c:showPercent val="1"/>
              <c:showBubbleSize val="0"/>
              <c:extLst>
                <c:ext xmlns:c15="http://schemas.microsoft.com/office/drawing/2012/chart" uri="{CE6537A1-D6FC-4f65-9D91-7224C49458BB}">
                  <c15:layout>
                    <c:manualLayout>
                      <c:w val="0.32830566907760478"/>
                      <c:h val="0.24997341775210846"/>
                    </c:manualLayout>
                  </c15:layout>
                  <c15:dlblFieldTable/>
                  <c15:showDataLabelsRange val="0"/>
                </c:ext>
                <c:ext xmlns:c16="http://schemas.microsoft.com/office/drawing/2014/chart" uri="{C3380CC4-5D6E-409C-BE32-E72D297353CC}">
                  <c16:uniqueId val="{00000003-A411-B24A-99BF-55A50223F3F5}"/>
                </c:ext>
              </c:extLst>
            </c:dLbl>
            <c:dLbl>
              <c:idx val="2"/>
              <c:layout>
                <c:manualLayout>
                  <c:x val="0.12962607615889205"/>
                  <c:y val="-1.0230137824927705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solidFill>
                      <a:latin typeface="+mn-lt"/>
                      <a:ea typeface="+mn-ea"/>
                      <a:cs typeface="+mn-cs"/>
                    </a:defRPr>
                  </a:pPr>
                  <a:endParaRPr lang="pt-PT"/>
                </a:p>
              </c:txPr>
              <c:dLblPos val="bestFit"/>
              <c:showLegendKey val="0"/>
              <c:showVal val="0"/>
              <c:showCatName val="1"/>
              <c:showSerName val="0"/>
              <c:showPercent val="1"/>
              <c:showBubbleSize val="0"/>
              <c:extLst>
                <c:ext xmlns:c15="http://schemas.microsoft.com/office/drawing/2012/chart" uri="{CE6537A1-D6FC-4f65-9D91-7224C49458BB}">
                  <c15:layout>
                    <c:manualLayout>
                      <c:w val="0.28819594913408614"/>
                      <c:h val="0.24997341775210846"/>
                    </c:manualLayout>
                  </c15:layout>
                </c:ext>
                <c:ext xmlns:c16="http://schemas.microsoft.com/office/drawing/2014/chart" uri="{C3380CC4-5D6E-409C-BE32-E72D297353CC}">
                  <c16:uniqueId val="{00000005-A411-B24A-99BF-55A50223F3F5}"/>
                </c:ext>
              </c:extLst>
            </c:dLbl>
            <c:dLbl>
              <c:idx val="3"/>
              <c:layout>
                <c:manualLayout>
                  <c:x val="0.32036158822126193"/>
                  <c:y val="0.2250630321484095"/>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60000"/>
                        </a:schemeClr>
                      </a:solidFill>
                      <a:latin typeface="+mn-lt"/>
                      <a:ea typeface="+mn-ea"/>
                      <a:cs typeface="+mn-cs"/>
                    </a:defRPr>
                  </a:pPr>
                  <a:endParaRPr lang="pt-PT"/>
                </a:p>
              </c:txPr>
              <c:dLblPos val="bestFit"/>
              <c:showLegendKey val="0"/>
              <c:showVal val="0"/>
              <c:showCatName val="1"/>
              <c:showSerName val="0"/>
              <c:showPercent val="1"/>
              <c:showBubbleSize val="0"/>
              <c:extLst>
                <c:ext xmlns:c15="http://schemas.microsoft.com/office/drawing/2012/chart" uri="{CE6537A1-D6FC-4f65-9D91-7224C49458BB}">
                  <c15:layout>
                    <c:manualLayout>
                      <c:w val="0.30982498584174128"/>
                      <c:h val="0.24997341775210846"/>
                    </c:manualLayout>
                  </c15:layout>
                </c:ext>
                <c:ext xmlns:c16="http://schemas.microsoft.com/office/drawing/2014/chart" uri="{C3380CC4-5D6E-409C-BE32-E72D297353CC}">
                  <c16:uniqueId val="{00000007-A411-B24A-99BF-55A50223F3F5}"/>
                </c:ext>
              </c:extLst>
            </c:dLbl>
            <c:dLbl>
              <c:idx val="4"/>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60000"/>
                        </a:schemeClr>
                      </a:solidFill>
                      <a:latin typeface="+mn-lt"/>
                      <a:ea typeface="+mn-ea"/>
                      <a:cs typeface="+mn-cs"/>
                    </a:defRPr>
                  </a:pPr>
                  <a:endParaRPr lang="pt-PT"/>
                </a:p>
              </c:txPr>
              <c:dLblPos val="outEnd"/>
              <c:showLegendKey val="0"/>
              <c:showVal val="0"/>
              <c:showCatName val="1"/>
              <c:showSerName val="0"/>
              <c:showPercent val="1"/>
              <c:showBubbleSize val="0"/>
              <c:extLst>
                <c:ext xmlns:c16="http://schemas.microsoft.com/office/drawing/2014/chart" uri="{C3380CC4-5D6E-409C-BE32-E72D297353CC}">
                  <c16:uniqueId val="{00000009-A411-B24A-99BF-55A50223F3F5}"/>
                </c:ext>
              </c:extLst>
            </c:dLbl>
            <c:dLbl>
              <c:idx val="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lumMod val="60000"/>
                        </a:schemeClr>
                      </a:solidFill>
                      <a:latin typeface="+mn-lt"/>
                      <a:ea typeface="+mn-ea"/>
                      <a:cs typeface="+mn-cs"/>
                    </a:defRPr>
                  </a:pPr>
                  <a:endParaRPr lang="pt-PT"/>
                </a:p>
              </c:txPr>
              <c:dLblPos val="outEnd"/>
              <c:showLegendKey val="0"/>
              <c:showVal val="0"/>
              <c:showCatName val="1"/>
              <c:showSerName val="0"/>
              <c:showPercent val="1"/>
              <c:showBubbleSize val="0"/>
              <c:extLst>
                <c:ext xmlns:c16="http://schemas.microsoft.com/office/drawing/2014/chart" uri="{C3380CC4-5D6E-409C-BE32-E72D297353CC}">
                  <c16:uniqueId val="{0000000B-A411-B24A-99BF-55A50223F3F5}"/>
                </c:ext>
              </c:extLst>
            </c:dLbl>
            <c:spPr>
              <a:noFill/>
              <a:ln>
                <a:noFill/>
              </a:ln>
              <a:effectLst/>
            </c:spPr>
            <c:dLblPos val="outEnd"/>
            <c:showLegendKey val="0"/>
            <c:showVal val="0"/>
            <c:showCatName val="1"/>
            <c:showSerName val="0"/>
            <c:showPercent val="1"/>
            <c:showBubbleSize val="0"/>
            <c:showLeaderLines val="0"/>
            <c:extLst>
              <c:ext xmlns:c15="http://schemas.microsoft.com/office/drawing/2012/chart" uri="{CE6537A1-D6FC-4f65-9D91-7224C49458BB}"/>
            </c:extLst>
          </c:dLbls>
          <c:cat>
            <c:strRef>
              <c:f>Sheet1!$A$2:$A$7</c:f>
              <c:strCache>
                <c:ptCount val="4"/>
                <c:pt idx="0">
                  <c:v>Iniciante</c:v>
                </c:pt>
                <c:pt idx="1">
                  <c:v>Intermédio</c:v>
                </c:pt>
                <c:pt idx="2">
                  <c:v>Avançado</c:v>
                </c:pt>
                <c:pt idx="3">
                  <c:v>Experiente</c:v>
                </c:pt>
              </c:strCache>
            </c:strRef>
          </c:cat>
          <c:val>
            <c:numRef>
              <c:f>Sheet1!$B$2:$B$7</c:f>
              <c:numCache>
                <c:formatCode>General</c:formatCode>
                <c:ptCount val="6"/>
                <c:pt idx="0">
                  <c:v>5</c:v>
                </c:pt>
                <c:pt idx="1">
                  <c:v>3</c:v>
                </c:pt>
                <c:pt idx="2">
                  <c:v>0</c:v>
                </c:pt>
                <c:pt idx="3">
                  <c:v>0</c:v>
                </c:pt>
              </c:numCache>
            </c:numRef>
          </c:val>
          <c:extLst>
            <c:ext xmlns:c16="http://schemas.microsoft.com/office/drawing/2014/chart" uri="{C3380CC4-5D6E-409C-BE32-E72D297353CC}">
              <c16:uniqueId val="{0000000C-A411-B24A-99BF-55A50223F3F5}"/>
            </c:ext>
          </c:extLst>
        </c:ser>
        <c:dLbls>
          <c:dLblPos val="outEnd"/>
          <c:showLegendKey val="0"/>
          <c:showVal val="0"/>
          <c:showCatName val="1"/>
          <c:showSerName val="0"/>
          <c:showPercent val="1"/>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101_49051985.xml><?xml version="1.0" encoding="utf-8"?>
<p188:cmLst xmlns:a="http://schemas.openxmlformats.org/drawingml/2006/main" xmlns:r="http://schemas.openxmlformats.org/officeDocument/2006/relationships" xmlns:p188="http://schemas.microsoft.com/office/powerpoint/2018/8/main">
  <p188:cm id="{98DB3255-1320-4315-9ED9-CBCAD62C202E}" authorId="{5CA3DE03-6583-3A7D-1E25-46D07D1124BD}" status="resolved" created="2024-05-21T10:02:15.799" complete="100000">
    <pc:sldMkLst xmlns:pc="http://schemas.microsoft.com/office/powerpoint/2013/main/command">
      <pc:docMk/>
      <pc:sldMk cId="1225070981" sldId="257"/>
    </pc:sldMkLst>
    <p188:replyLst>
      <p188:reply id="{47DA4DB6-7532-1742-8F74-7A71EB2E7D09}" authorId="{10CA5A83-4527-D989-CF4F-DB159586157D}" created="2024-05-21T17:00:24.268">
        <p188:txBody>
          <a:bodyPr/>
          <a:lstStyle/>
          <a:p>
            <a:r>
              <a:rPr lang="en-PT"/>
              <a:t>A verdade é que consideramos, mas como a apresentação tem apenas 12 minutos decidimos retirar. 
Assim sendo, tínhamos planeado falar neste slide do contexto e problemas. Acha que fica pouco claro?</a:t>
            </a:r>
          </a:p>
        </p188:txBody>
      </p188:reply>
      <p188:reply id="{F18FA3D0-D5CB-2C48-9A36-CAEB7AE2B5D6}" authorId="{5CA3DE03-6583-3A7D-1E25-46D07D1124BD}" created="2024-05-21T17:53:21.852">
        <p188:txBody>
          <a:bodyPr/>
          <a:lstStyle/>
          <a:p>
            <a:r>
              <a:rPr lang="en-US"/>
              <a:t>Sim, podem fazer isso. Quanto ao tempo, duvido que a maior parte dos grupos vá cumprir, mas acho bem que tentem cumprir.</a:t>
            </a:r>
          </a:p>
        </p188:txBody>
        <p188:extLst>
          <p:ext xmlns:p="http://schemas.openxmlformats.org/presentationml/2006/main" uri="{57CB4572-C831-44C2-8A1C-0ADB6CCDFE69}">
            <p223:reactions xmlns:p223="http://schemas.microsoft.com/office/powerpoint/2022/03/main">
              <p223:rxn type="👍">
                <p223:instance time="2024-05-21T18:23:38.179" authorId="{10CA5A83-4527-D989-CF4F-DB159586157D}"/>
              </p223:rxn>
            </p223:reactions>
          </p:ext>
        </p188:extLst>
      </p188:reply>
    </p188:replyLst>
    <p188:txBody>
      <a:bodyPr/>
      <a:lstStyle/>
      <a:p>
        <a:r>
          <a:rPr lang="en-US"/>
          <a:t>Sugiro que acrescentem um slide a seguir a este chamado Problemas ou Desafios.
Aí podem falar na necessidade de maior apoio a pessoas com mais idade, de forma a que seja possível estas conseguirem viver durante mais tempo nas suas próprias casa.
Se já iam falar disso neste slide, acho que podem dividir à mesma, falando aqui mesmo só no contexto.</a:t>
        </a:r>
      </a:p>
    </p188:txBody>
  </p188:cm>
</p188:cmLst>
</file>

<file path=ppt/comments/modernComment_102_74189343.xml><?xml version="1.0" encoding="utf-8"?>
<p188:cmLst xmlns:a="http://schemas.openxmlformats.org/drawingml/2006/main" xmlns:r="http://schemas.openxmlformats.org/officeDocument/2006/relationships" xmlns:p188="http://schemas.microsoft.com/office/powerpoint/2018/8/main">
  <p188:cm id="{40331486-9B65-48F8-BC83-701F11CC767E}" authorId="{5CA3DE03-6583-3A7D-1E25-46D07D1124BD}" status="resolved" created="2024-05-21T10:04:39.851" complete="100000">
    <pc:sldMkLst xmlns:pc="http://schemas.microsoft.com/office/powerpoint/2013/main/command">
      <pc:docMk/>
      <pc:sldMk cId="1947767619" sldId="258"/>
    </pc:sldMkLst>
    <p188:txBody>
      <a:bodyPr/>
      <a:lstStyle/>
      <a:p>
        <a:r>
          <a:rPr lang="en-US"/>
          <a:t>Parece-me que falta aqui algo mais direcionado à cozinha e ao utilizador alvo.
Por exemplo, dizer que o objetivo principal é desenvolver uma solução que dê apoio às pessoas com mais idade em atividades relacionadas com a cozinha.
Os que vocês têm podem ser considerados sub-objetivo para atingir o objetivo principal.</a:t>
        </a:r>
      </a:p>
    </p188:txBody>
  </p188:cm>
</p188:cmLst>
</file>

<file path=ppt/comments/modernComment_10A_267D4497.xml><?xml version="1.0" encoding="utf-8"?>
<p188:cmLst xmlns:a="http://schemas.openxmlformats.org/drawingml/2006/main" xmlns:r="http://schemas.openxmlformats.org/officeDocument/2006/relationships" xmlns:p188="http://schemas.microsoft.com/office/powerpoint/2018/8/main">
  <p188:cm id="{AB42DDD8-B608-446E-BB3A-1A3A0D08AAD2}" authorId="{5CA3DE03-6583-3A7D-1E25-46D07D1124BD}" created="2024-05-21T10:07:21.123">
    <pc:sldMkLst xmlns:pc="http://schemas.microsoft.com/office/powerpoint/2013/main/command">
      <pc:docMk/>
      <pc:sldMk cId="645743767" sldId="266"/>
    </pc:sldMkLst>
    <p188:txBody>
      <a:bodyPr/>
      <a:lstStyle/>
      <a:p>
        <a:r>
          <a:rPr lang="en-US"/>
          <a:t>Pessoalmente acho que a Demo deveria estar depois da Avaliação e mesmo antes das Conclusões</a:t>
        </a:r>
      </a:p>
    </p188:txBody>
  </p188:cm>
</p188:cmLst>
</file>

<file path=ppt/comments/modernComment_111_56E9D408.xml><?xml version="1.0" encoding="utf-8"?>
<p188:cmLst xmlns:a="http://schemas.openxmlformats.org/drawingml/2006/main" xmlns:r="http://schemas.openxmlformats.org/officeDocument/2006/relationships" xmlns:p188="http://schemas.microsoft.com/office/powerpoint/2018/8/main">
  <p188:cm id="{9E869BCB-92B0-47CA-A3E7-0F4C6E0CCB83}" authorId="{5CA3DE03-6583-3A7D-1E25-46D07D1124BD}" created="2024-05-21T10:08:41.048">
    <pc:sldMkLst xmlns:pc="http://schemas.microsoft.com/office/powerpoint/2013/main/command">
      <pc:docMk/>
      <pc:sldMk cId="1458164744" sldId="273"/>
    </pc:sldMkLst>
    <p188:replyLst>
      <p188:reply id="{990C960D-3F5F-43A9-8213-FCAF86FF69F2}" authorId="{10CA5A83-4527-D989-CF4F-DB159586157D}" created="2024-05-21T18:24:09.994">
        <p188:txBody>
          <a:bodyPr/>
          <a:lstStyle/>
          <a:p>
            <a:r>
              <a:rPr lang="en-US"/>
              <a:t>Acrescentamos então um slide para falarmos do inquérito onde falamos das tarefas sobre as quais recai a avaliação SUS e também algumas das perguntas extra como a Ana sugeriu. E mudamos o nome deste slide para Resultados. 
Parece mais completo assim?</a:t>
            </a:r>
          </a:p>
        </p188:txBody>
      </p188:reply>
      <p188:reply id="{91A4DCF8-8F21-274B-9C93-50DBFC830919}" authorId="{5CA3DE03-6583-3A7D-1E25-46D07D1124BD}" created="2024-05-21T20:43:56.987">
        <p188:txBody>
          <a:bodyPr/>
          <a:lstStyle/>
          <a:p>
            <a:r>
              <a:rPr lang="en-US"/>
              <a:t>sim acho que está melhor</a:t>
            </a:r>
          </a:p>
        </p188:txBody>
      </p188:reply>
    </p188:replyLst>
    <p188:txBody>
      <a:bodyPr/>
      <a:lstStyle/>
      <a:p>
        <a:r>
          <a:rPr lang="en-US"/>
          <a:t>Acho que seria interessante listarem as tarefas que as pessoas fizeram, mesmo que precisem de acrescentar um slide.
Não será para lerem as tarefas, mas as pessoas podem olhar e ler algumas, e principalmente ter um ideia de quantas foram.</a:t>
        </a:r>
      </a:p>
    </p188:txBody>
  </p188:cm>
  <p188:cm id="{08EDC0B5-BA5A-4D0F-9128-B5EA51BEA048}" authorId="{5CA3DE03-6583-3A7D-1E25-46D07D1124BD}" created="2024-05-21T10:11:48.633">
    <pc:sldMkLst xmlns:pc="http://schemas.microsoft.com/office/powerpoint/2013/main/command">
      <pc:docMk/>
      <pc:sldMk cId="1458164744" sldId="273"/>
    </pc:sldMkLst>
    <p188:txBody>
      <a:bodyPr/>
      <a:lstStyle/>
      <a:p>
        <a:r>
          <a:rPr lang="en-US"/>
          <a:t>Penso que chegaram a fazer um questionário com perguntas mais adaptadas, certo?
Se sim, também acho que deviam mostrar as perguntas (pode ser um print screen). E mais uma vez não seria para as ler, mas como base para explicarem que fizeram mais que o SUS.
Também seria muito interessante resumirem os resultados mais importantes desse questionários.
Não precisam de colocar muitos e também não precisam de ler todos (basta 2 por exemplo).</a:t>
        </a:r>
      </a:p>
    </p188:txBody>
  </p188:cm>
</p188:cmLst>
</file>

<file path=ppt/comments/modernComment_112_8B8A520A.xml><?xml version="1.0" encoding="utf-8"?>
<p188:cmLst xmlns:a="http://schemas.openxmlformats.org/drawingml/2006/main" xmlns:r="http://schemas.openxmlformats.org/officeDocument/2006/relationships" xmlns:p188="http://schemas.microsoft.com/office/powerpoint/2018/8/main">
  <p188:cm id="{79C6E094-DDE1-4343-ABC9-7BE73EFE1C6A}" authorId="{5CA3DE03-6583-3A7D-1E25-46D07D1124BD}" created="2024-05-21T10:15:49.189">
    <ac:txMkLst xmlns:ac="http://schemas.microsoft.com/office/drawing/2013/main/command">
      <pc:docMk xmlns:pc="http://schemas.microsoft.com/office/powerpoint/2013/main/command"/>
      <pc:sldMk xmlns:pc="http://schemas.microsoft.com/office/powerpoint/2013/main/command" cId="2341097994" sldId="274"/>
      <ac:spMk id="2" creationId="{6A2B85CA-BC72-4C1E-02D4-686442093920}"/>
      <ac:txMk cp="17">
        <ac:context len="18" hash="98574700"/>
      </ac:txMk>
    </ac:txMkLst>
    <p188:pos x="10302657" y="553232"/>
    <p188:txBody>
      <a:bodyPr/>
      <a:lstStyle/>
      <a:p>
        <a:r>
          <a:rPr lang="en-US"/>
          <a:t>Eu deixava só trabalho futuro</a:t>
        </a:r>
      </a:p>
    </p188:txBody>
  </p188:cm>
  <p188:cm id="{FFA583D9-336A-D74E-B7C6-0DA7D2681599}" authorId="{5CA3DE03-6583-3A7D-1E25-46D07D1124BD}" created="2024-05-21T20:46:16.643">
    <pc:sldMkLst xmlns:pc="http://schemas.microsoft.com/office/powerpoint/2013/main/command">
      <pc:docMk/>
      <pc:sldMk cId="2341097994" sldId="274"/>
    </pc:sldMkLst>
    <p188:txBody>
      <a:bodyPr/>
      <a:lstStyle/>
      <a:p>
        <a:r>
          <a:rPr lang="en-US"/>
          <a:t>normalmente as conclusões e trabalho futuro são 2 slides 
não aconselho terem num só slide.
mais importante que o n° de slides, é o tempo que demoram a falar</a:t>
        </a:r>
      </a:p>
    </p188:txBody>
  </p188:cm>
  <p188:cm id="{68958049-8048-224C-AC1F-46E6BC146921}" authorId="{5CA3DE03-6583-3A7D-1E25-46D07D1124BD}" created="2024-05-21T20:55:35.308">
    <pc:sldMkLst xmlns:pc="http://schemas.microsoft.com/office/powerpoint/2013/main/command">
      <pc:docMk/>
      <pc:sldMk cId="2341097994" sldId="274"/>
    </pc:sldMkLst>
    <p188:txBody>
      <a:bodyPr/>
      <a:lstStyle/>
      <a:p>
        <a:r>
          <a:rPr lang="en-US"/>
          <a:t>podem deixar os requisitos, mas eu acrescentava uma ou duas frases a resumir o que fizeram. por exemplo, desenvolvemos um sistema para (...) usando um método centrado no utilizador.
depois podem dizer apenas (nao escrever no slide) que implementaram todos os requisitos definidos anteriormente, mas que os resultados da avaliação com utilizadores permitiram identificar novos requisitos. e passam ao trabalho futuro </a:t>
        </a:r>
      </a:p>
    </p188:txBody>
  </p188:cm>
</p188:cmLst>
</file>

<file path=ppt/comments/modernComment_115_E37304D7.xml><?xml version="1.0" encoding="utf-8"?>
<p188:cmLst xmlns:a="http://schemas.openxmlformats.org/drawingml/2006/main" xmlns:r="http://schemas.openxmlformats.org/officeDocument/2006/relationships" xmlns:p188="http://schemas.microsoft.com/office/powerpoint/2018/8/main">
  <p188:cm id="{D6286FE5-82FC-4D25-8527-B2C7F228FB64}" authorId="{5CA3DE03-6583-3A7D-1E25-46D07D1124BD}" created="2024-05-21T10:06:29.980">
    <pc:sldMkLst xmlns:pc="http://schemas.microsoft.com/office/powerpoint/2013/main/command">
      <pc:docMk/>
      <pc:sldMk cId="3815965911" sldId="277"/>
    </pc:sldMkLst>
    <p188:replyLst>
      <p188:reply id="{0D5F60D7-2668-415D-B39B-3507E62B7E19}" authorId="{10CA5A83-4527-D989-CF4F-DB159586157D}" created="2024-05-21T18:26:25.998">
        <p188:txBody>
          <a:bodyPr/>
          <a:lstStyle/>
          <a:p>
            <a:r>
              <a:rPr lang="en-US"/>
              <a:t>o Nuno referiu o facto de darmos algum realce à metodolgia do user center design, adicionando aqui os requisitos achamos que iria ficar demasiado confuso. 
Mas acrescentamos os requisitos na conclusão e trabalho futuro</a:t>
            </a:r>
          </a:p>
        </p188:txBody>
      </p188:reply>
    </p188:replyLst>
    <p188:txBody>
      <a:bodyPr/>
      <a:lstStyle/>
      <a:p>
        <a:r>
          <a:rPr lang="en-US"/>
          <a:t>Acho que seria bom voltarem a apresentar a lista de requisitos iniciais (mas não precisam de os ler).
E depois na parte final mostravam quais cumpriram ou não. E os que foram adicionados.</a:t>
        </a:r>
      </a:p>
    </p188:txBody>
  </p188:cm>
</p188:cmLst>
</file>

<file path=ppt/comments/modernComment_116_C4667377.xml><?xml version="1.0" encoding="utf-8"?>
<p188:cmLst xmlns:a="http://schemas.openxmlformats.org/drawingml/2006/main" xmlns:r="http://schemas.openxmlformats.org/officeDocument/2006/relationships" xmlns:p188="http://schemas.microsoft.com/office/powerpoint/2018/8/main">
  <p188:cm id="{2246EFBE-F75C-4EFB-97A8-25BB7FB5A7C2}" authorId="{5CA3DE03-6583-3A7D-1E25-46D07D1124BD}" status="resolved" created="2024-05-21T10:12:35.181" complete="100000">
    <ac:deMkLst xmlns:ac="http://schemas.microsoft.com/office/drawing/2013/main/command">
      <pc:docMk xmlns:pc="http://schemas.microsoft.com/office/powerpoint/2013/main/command"/>
      <pc:sldMk xmlns:pc="http://schemas.microsoft.com/office/powerpoint/2013/main/command" cId="3295048567" sldId="278"/>
      <ac:spMk id="2" creationId="{4A428BEF-951B-DC8C-7C9C-870C3546E862}"/>
    </ac:deMkLst>
    <p188:txBody>
      <a:bodyPr/>
      <a:lstStyle/>
      <a:p>
        <a:r>
          <a:rPr lang="en-US"/>
          <a:t>Isto é a discussão dos resultados da avaliação (que é o que eu sugeri no slide anterior)</a:t>
        </a:r>
      </a:p>
    </p188:txBody>
    <p188:extLst>
      <p:ext xmlns:p="http://schemas.openxmlformats.org/presentationml/2006/main" uri="{57CB4572-C831-44C2-8A1C-0ADB6CCDFE69}">
        <p223:reactions xmlns:p223="http://schemas.microsoft.com/office/powerpoint/2022/03/main">
          <p223:rxn type="👍">
            <p223:instance time="2024-05-21T18:21:55.671" authorId="{10CA5A83-4527-D989-CF4F-DB159586157D}"/>
          </p223:rxn>
        </p223:reactions>
      </p:ext>
    </p188:extLst>
  </p188:cm>
  <p188:cm id="{65BC4563-CE01-41EC-99A2-9B4A78B142C9}" authorId="{5CA3DE03-6583-3A7D-1E25-46D07D1124BD}" status="resolved" created="2024-05-21T10:15:03.968" complete="100000">
    <pc:sldMkLst xmlns:pc="http://schemas.microsoft.com/office/powerpoint/2013/main/command">
      <pc:docMk/>
      <pc:sldMk cId="3295048567" sldId="278"/>
    </pc:sldMkLst>
    <p188:txBody>
      <a:bodyPr/>
      <a:lstStyle/>
      <a:p>
        <a:r>
          <a:rPr lang="en-US"/>
          <a:t>Devem ter um slides com as Conclusões gerais do trabalho.
Ou seja, "conseguimos desenvolver um sistema que permite (...), usando um método iterativo, envolvendo testes com utilizadores. Os resultados obtidos mostram que o sistema é considerado (...). Foram identificados novos requisitos que serão importante para o futuro...."</a:t>
        </a:r>
      </a:p>
    </p188:txBody>
    <p188:extLst>
      <p:ext xmlns:p="http://schemas.openxmlformats.org/presentationml/2006/main" uri="{57CB4572-C831-44C2-8A1C-0ADB6CCDFE69}">
        <p223:reactions xmlns:p223="http://schemas.microsoft.com/office/powerpoint/2022/03/main">
          <p223:rxn type="👍">
            <p223:instance time="2024-05-21T18:21:47.702" authorId="{10CA5A83-4527-D989-CF4F-DB159586157D}"/>
          </p223:rxn>
        </p223:reactions>
      </p:ext>
    </p188:extLst>
  </p188:cm>
</p188:cmLst>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6489CA-3E20-2140-95D4-5EBC1B63D991}" type="doc">
      <dgm:prSet loTypeId="urn:microsoft.com/office/officeart/2005/8/layout/radial2" loCatId="" qsTypeId="urn:microsoft.com/office/officeart/2005/8/quickstyle/simple1" qsCatId="simple" csTypeId="urn:microsoft.com/office/officeart/2005/8/colors/colorful4" csCatId="colorful" phldr="1"/>
      <dgm:spPr/>
      <dgm:t>
        <a:bodyPr/>
        <a:lstStyle/>
        <a:p>
          <a:endParaRPr lang="en-GB"/>
        </a:p>
      </dgm:t>
    </dgm:pt>
    <dgm:pt modelId="{C3A6E7C4-1857-ED4C-9E99-0448F8EE4DC5}">
      <dgm:prSet phldrT="[Text]"/>
      <dgm:spPr>
        <a:solidFill>
          <a:schemeClr val="tx2">
            <a:lumMod val="50000"/>
            <a:lumOff val="50000"/>
          </a:schemeClr>
        </a:solidFill>
      </dgm:spPr>
      <dgm:t>
        <a:bodyPr/>
        <a:lstStyle/>
        <a:p>
          <a:r>
            <a:rPr lang="en-GB"/>
            <a:t>    </a:t>
          </a:r>
        </a:p>
      </dgm:t>
    </dgm:pt>
    <dgm:pt modelId="{93565A2A-6515-284E-9158-A2EEF07B0DE6}" type="parTrans" cxnId="{CD74E819-9EDD-2B48-97A6-37DDC53CC345}">
      <dgm:prSet/>
      <dgm:spPr/>
      <dgm:t>
        <a:bodyPr/>
        <a:lstStyle/>
        <a:p>
          <a:endParaRPr lang="en-GB"/>
        </a:p>
      </dgm:t>
    </dgm:pt>
    <dgm:pt modelId="{F34FC81A-375B-B946-8FF5-A93166658C00}" type="sibTrans" cxnId="{CD74E819-9EDD-2B48-97A6-37DDC53CC345}">
      <dgm:prSet/>
      <dgm:spPr/>
      <dgm:t>
        <a:bodyPr/>
        <a:lstStyle/>
        <a:p>
          <a:endParaRPr lang="en-GB"/>
        </a:p>
      </dgm:t>
    </dgm:pt>
    <dgm:pt modelId="{CFD2792E-1BC3-5F48-88E1-9FBBF4FFE492}">
      <dgm:prSet phldrT="[Text]"/>
      <dgm:spPr/>
      <dgm:t>
        <a:bodyPr/>
        <a:lstStyle/>
        <a:p>
          <a:r>
            <a:rPr lang="en-GB"/>
            <a:t>     </a:t>
          </a:r>
        </a:p>
      </dgm:t>
    </dgm:pt>
    <dgm:pt modelId="{390AA50A-C2C0-1747-9C02-CD9C1F5F129F}" type="parTrans" cxnId="{393D99D5-455F-0D42-B7E0-E49B709D4EB3}">
      <dgm:prSet/>
      <dgm:spPr/>
      <dgm:t>
        <a:bodyPr/>
        <a:lstStyle/>
        <a:p>
          <a:endParaRPr lang="en-GB"/>
        </a:p>
      </dgm:t>
    </dgm:pt>
    <dgm:pt modelId="{D41CFC62-1AE4-1A43-A78C-5E5221FD548B}" type="sibTrans" cxnId="{393D99D5-455F-0D42-B7E0-E49B709D4EB3}">
      <dgm:prSet/>
      <dgm:spPr/>
      <dgm:t>
        <a:bodyPr/>
        <a:lstStyle/>
        <a:p>
          <a:endParaRPr lang="en-GB"/>
        </a:p>
      </dgm:t>
    </dgm:pt>
    <dgm:pt modelId="{223CE4D2-A1F5-B642-89B6-B3D8AA53EDB7}">
      <dgm:prSet phldrT="[Text]"/>
      <dgm:spPr/>
      <dgm:t>
        <a:bodyPr/>
        <a:lstStyle/>
        <a:p>
          <a:r>
            <a:rPr lang="en-GB"/>
            <a:t>    </a:t>
          </a:r>
        </a:p>
      </dgm:t>
    </dgm:pt>
    <dgm:pt modelId="{ABD7C9F3-2C9D-B146-A383-4A99DE5A59C0}" type="sibTrans" cxnId="{66C13BC6-1EC5-3F44-8365-63A1D38A2DA9}">
      <dgm:prSet/>
      <dgm:spPr/>
      <dgm:t>
        <a:bodyPr/>
        <a:lstStyle/>
        <a:p>
          <a:endParaRPr lang="en-GB"/>
        </a:p>
      </dgm:t>
    </dgm:pt>
    <dgm:pt modelId="{BF95B16E-62AC-854B-A0EF-628057A41E13}" type="parTrans" cxnId="{66C13BC6-1EC5-3F44-8365-63A1D38A2DA9}">
      <dgm:prSet/>
      <dgm:spPr/>
      <dgm:t>
        <a:bodyPr/>
        <a:lstStyle/>
        <a:p>
          <a:endParaRPr lang="en-GB"/>
        </a:p>
      </dgm:t>
    </dgm:pt>
    <dgm:pt modelId="{83533957-7F0A-114B-9CA2-C96B62F1834D}" type="pres">
      <dgm:prSet presAssocID="{966489CA-3E20-2140-95D4-5EBC1B63D991}" presName="composite" presStyleCnt="0">
        <dgm:presLayoutVars>
          <dgm:chMax val="5"/>
          <dgm:dir/>
          <dgm:animLvl val="ctr"/>
          <dgm:resizeHandles val="exact"/>
        </dgm:presLayoutVars>
      </dgm:prSet>
      <dgm:spPr/>
    </dgm:pt>
    <dgm:pt modelId="{8595E12E-80E9-C043-B856-B876852CA616}" type="pres">
      <dgm:prSet presAssocID="{966489CA-3E20-2140-95D4-5EBC1B63D991}" presName="cycle" presStyleCnt="0"/>
      <dgm:spPr/>
    </dgm:pt>
    <dgm:pt modelId="{E3D923C7-FDB8-E24F-98FB-B238E6F77FF6}" type="pres">
      <dgm:prSet presAssocID="{966489CA-3E20-2140-95D4-5EBC1B63D991}" presName="centerShape" presStyleCnt="0"/>
      <dgm:spPr/>
    </dgm:pt>
    <dgm:pt modelId="{FEDBFB5B-15D0-044F-821F-DFBFF7205F30}" type="pres">
      <dgm:prSet presAssocID="{966489CA-3E20-2140-95D4-5EBC1B63D991}" presName="connSite" presStyleLbl="node1" presStyleIdx="0" presStyleCnt="4"/>
      <dgm:spPr/>
    </dgm:pt>
    <dgm:pt modelId="{DE4E9134-94C8-1541-85B3-3970603BA13A}" type="pres">
      <dgm:prSet presAssocID="{966489CA-3E20-2140-95D4-5EBC1B63D991}" presName="visible" presStyleLbl="node1" presStyleIdx="0" presStyleCnt="4" custScaleX="112095" custScaleY="107770" custLinFactNeighborX="-6465" custLinFactNeighborY="2347"/>
      <dgm:spPr>
        <a:solidFill>
          <a:schemeClr val="tx2">
            <a:lumMod val="75000"/>
            <a:lumOff val="25000"/>
          </a:schemeClr>
        </a:solidFill>
      </dgm:spPr>
    </dgm:pt>
    <dgm:pt modelId="{71249BE4-CB22-F54C-9D9C-630438BD4E4C}" type="pres">
      <dgm:prSet presAssocID="{93565A2A-6515-284E-9158-A2EEF07B0DE6}" presName="Name25" presStyleLbl="parChTrans1D1" presStyleIdx="0" presStyleCnt="3"/>
      <dgm:spPr/>
    </dgm:pt>
    <dgm:pt modelId="{938F8253-9037-864B-B3F1-590D059B62AF}" type="pres">
      <dgm:prSet presAssocID="{C3A6E7C4-1857-ED4C-9E99-0448F8EE4DC5}" presName="node" presStyleCnt="0"/>
      <dgm:spPr/>
    </dgm:pt>
    <dgm:pt modelId="{20C18CDA-2792-254D-9614-C16A5DD6B7B7}" type="pres">
      <dgm:prSet presAssocID="{C3A6E7C4-1857-ED4C-9E99-0448F8EE4DC5}" presName="parentNode" presStyleLbl="node1" presStyleIdx="1" presStyleCnt="4" custScaleX="98910" custLinFactNeighborX="4399" custLinFactNeighborY="-9980">
        <dgm:presLayoutVars>
          <dgm:chMax val="1"/>
          <dgm:bulletEnabled val="1"/>
        </dgm:presLayoutVars>
      </dgm:prSet>
      <dgm:spPr/>
    </dgm:pt>
    <dgm:pt modelId="{4D856447-4A36-D942-B454-ED844562DBFC}" type="pres">
      <dgm:prSet presAssocID="{C3A6E7C4-1857-ED4C-9E99-0448F8EE4DC5}" presName="childNode" presStyleLbl="revTx" presStyleIdx="0" presStyleCnt="0">
        <dgm:presLayoutVars>
          <dgm:bulletEnabled val="1"/>
        </dgm:presLayoutVars>
      </dgm:prSet>
      <dgm:spPr/>
    </dgm:pt>
    <dgm:pt modelId="{831EA454-EA31-0B45-BD8A-3392004BCEC2}" type="pres">
      <dgm:prSet presAssocID="{BF95B16E-62AC-854B-A0EF-628057A41E13}" presName="Name25" presStyleLbl="parChTrans1D1" presStyleIdx="1" presStyleCnt="3"/>
      <dgm:spPr/>
    </dgm:pt>
    <dgm:pt modelId="{E5544E69-E854-7649-83D3-56FD46CF664D}" type="pres">
      <dgm:prSet presAssocID="{223CE4D2-A1F5-B642-89B6-B3D8AA53EDB7}" presName="node" presStyleCnt="0"/>
      <dgm:spPr/>
    </dgm:pt>
    <dgm:pt modelId="{236F1602-F3F3-004D-A452-338893D001A1}" type="pres">
      <dgm:prSet presAssocID="{223CE4D2-A1F5-B642-89B6-B3D8AA53EDB7}" presName="parentNode" presStyleLbl="node1" presStyleIdx="2" presStyleCnt="4">
        <dgm:presLayoutVars>
          <dgm:chMax val="1"/>
          <dgm:bulletEnabled val="1"/>
        </dgm:presLayoutVars>
      </dgm:prSet>
      <dgm:spPr/>
    </dgm:pt>
    <dgm:pt modelId="{06007E5E-362F-A541-8057-5E42B81C80BE}" type="pres">
      <dgm:prSet presAssocID="{223CE4D2-A1F5-B642-89B6-B3D8AA53EDB7}" presName="childNode" presStyleLbl="revTx" presStyleIdx="0" presStyleCnt="0">
        <dgm:presLayoutVars>
          <dgm:bulletEnabled val="1"/>
        </dgm:presLayoutVars>
      </dgm:prSet>
      <dgm:spPr/>
    </dgm:pt>
    <dgm:pt modelId="{11FFAB24-A955-BD4C-A9CC-8F7CDE376CFF}" type="pres">
      <dgm:prSet presAssocID="{390AA50A-C2C0-1747-9C02-CD9C1F5F129F}" presName="Name25" presStyleLbl="parChTrans1D1" presStyleIdx="2" presStyleCnt="3"/>
      <dgm:spPr/>
    </dgm:pt>
    <dgm:pt modelId="{05A4975E-17AC-5740-BC97-DEEECB684809}" type="pres">
      <dgm:prSet presAssocID="{CFD2792E-1BC3-5F48-88E1-9FBBF4FFE492}" presName="node" presStyleCnt="0"/>
      <dgm:spPr/>
    </dgm:pt>
    <dgm:pt modelId="{DB3EC822-359D-1545-9783-399806BA6BAB}" type="pres">
      <dgm:prSet presAssocID="{CFD2792E-1BC3-5F48-88E1-9FBBF4FFE492}" presName="parentNode" presStyleLbl="node1" presStyleIdx="3" presStyleCnt="4">
        <dgm:presLayoutVars>
          <dgm:chMax val="1"/>
          <dgm:bulletEnabled val="1"/>
        </dgm:presLayoutVars>
      </dgm:prSet>
      <dgm:spPr/>
    </dgm:pt>
    <dgm:pt modelId="{425B6E10-51A3-304B-B68B-271E7DE417A7}" type="pres">
      <dgm:prSet presAssocID="{CFD2792E-1BC3-5F48-88E1-9FBBF4FFE492}" presName="childNode" presStyleLbl="revTx" presStyleIdx="0" presStyleCnt="0">
        <dgm:presLayoutVars>
          <dgm:bulletEnabled val="1"/>
        </dgm:presLayoutVars>
      </dgm:prSet>
      <dgm:spPr/>
    </dgm:pt>
  </dgm:ptLst>
  <dgm:cxnLst>
    <dgm:cxn modelId="{F86EDF10-E7F7-4F45-9290-DDE4A4FA8B1C}" type="presOf" srcId="{BF95B16E-62AC-854B-A0EF-628057A41E13}" destId="{831EA454-EA31-0B45-BD8A-3392004BCEC2}" srcOrd="0" destOrd="0" presId="urn:microsoft.com/office/officeart/2005/8/layout/radial2"/>
    <dgm:cxn modelId="{CD74E819-9EDD-2B48-97A6-37DDC53CC345}" srcId="{966489CA-3E20-2140-95D4-5EBC1B63D991}" destId="{C3A6E7C4-1857-ED4C-9E99-0448F8EE4DC5}" srcOrd="0" destOrd="0" parTransId="{93565A2A-6515-284E-9158-A2EEF07B0DE6}" sibTransId="{F34FC81A-375B-B946-8FF5-A93166658C00}"/>
    <dgm:cxn modelId="{3E32B631-D4A3-8540-B533-FCE519C7EF9A}" type="presOf" srcId="{CFD2792E-1BC3-5F48-88E1-9FBBF4FFE492}" destId="{DB3EC822-359D-1545-9783-399806BA6BAB}" srcOrd="0" destOrd="0" presId="urn:microsoft.com/office/officeart/2005/8/layout/radial2"/>
    <dgm:cxn modelId="{6B78DE47-A8EB-C540-BCC0-D11CF10926DF}" type="presOf" srcId="{966489CA-3E20-2140-95D4-5EBC1B63D991}" destId="{83533957-7F0A-114B-9CA2-C96B62F1834D}" srcOrd="0" destOrd="0" presId="urn:microsoft.com/office/officeart/2005/8/layout/radial2"/>
    <dgm:cxn modelId="{30EF998E-6997-3C4B-B736-F13C1D0768B5}" type="presOf" srcId="{223CE4D2-A1F5-B642-89B6-B3D8AA53EDB7}" destId="{236F1602-F3F3-004D-A452-338893D001A1}" srcOrd="0" destOrd="0" presId="urn:microsoft.com/office/officeart/2005/8/layout/radial2"/>
    <dgm:cxn modelId="{1EB03DB0-1075-C049-BD08-13ADD7836A5F}" type="presOf" srcId="{C3A6E7C4-1857-ED4C-9E99-0448F8EE4DC5}" destId="{20C18CDA-2792-254D-9614-C16A5DD6B7B7}" srcOrd="0" destOrd="0" presId="urn:microsoft.com/office/officeart/2005/8/layout/radial2"/>
    <dgm:cxn modelId="{0D7A8DBC-E90B-8548-9835-2D6A31766499}" type="presOf" srcId="{93565A2A-6515-284E-9158-A2EEF07B0DE6}" destId="{71249BE4-CB22-F54C-9D9C-630438BD4E4C}" srcOrd="0" destOrd="0" presId="urn:microsoft.com/office/officeart/2005/8/layout/radial2"/>
    <dgm:cxn modelId="{66C13BC6-1EC5-3F44-8365-63A1D38A2DA9}" srcId="{966489CA-3E20-2140-95D4-5EBC1B63D991}" destId="{223CE4D2-A1F5-B642-89B6-B3D8AA53EDB7}" srcOrd="1" destOrd="0" parTransId="{BF95B16E-62AC-854B-A0EF-628057A41E13}" sibTransId="{ABD7C9F3-2C9D-B146-A383-4A99DE5A59C0}"/>
    <dgm:cxn modelId="{393D99D5-455F-0D42-B7E0-E49B709D4EB3}" srcId="{966489CA-3E20-2140-95D4-5EBC1B63D991}" destId="{CFD2792E-1BC3-5F48-88E1-9FBBF4FFE492}" srcOrd="2" destOrd="0" parTransId="{390AA50A-C2C0-1747-9C02-CD9C1F5F129F}" sibTransId="{D41CFC62-1AE4-1A43-A78C-5E5221FD548B}"/>
    <dgm:cxn modelId="{CA743AF0-A1EA-FE48-B1ED-1EAD9CFFE649}" type="presOf" srcId="{390AA50A-C2C0-1747-9C02-CD9C1F5F129F}" destId="{11FFAB24-A955-BD4C-A9CC-8F7CDE376CFF}" srcOrd="0" destOrd="0" presId="urn:microsoft.com/office/officeart/2005/8/layout/radial2"/>
    <dgm:cxn modelId="{15CB7D7A-49CF-9F42-8702-4B68A60FA53D}" type="presParOf" srcId="{83533957-7F0A-114B-9CA2-C96B62F1834D}" destId="{8595E12E-80E9-C043-B856-B876852CA616}" srcOrd="0" destOrd="0" presId="urn:microsoft.com/office/officeart/2005/8/layout/radial2"/>
    <dgm:cxn modelId="{2732321D-62E1-CC49-997B-A42D9C970C4E}" type="presParOf" srcId="{8595E12E-80E9-C043-B856-B876852CA616}" destId="{E3D923C7-FDB8-E24F-98FB-B238E6F77FF6}" srcOrd="0" destOrd="0" presId="urn:microsoft.com/office/officeart/2005/8/layout/radial2"/>
    <dgm:cxn modelId="{36A60D55-06C5-BA4A-B359-8ED27BC604D0}" type="presParOf" srcId="{E3D923C7-FDB8-E24F-98FB-B238E6F77FF6}" destId="{FEDBFB5B-15D0-044F-821F-DFBFF7205F30}" srcOrd="0" destOrd="0" presId="urn:microsoft.com/office/officeart/2005/8/layout/radial2"/>
    <dgm:cxn modelId="{5F3EA020-D4CE-B144-B9BA-2D9563FF289D}" type="presParOf" srcId="{E3D923C7-FDB8-E24F-98FB-B238E6F77FF6}" destId="{DE4E9134-94C8-1541-85B3-3970603BA13A}" srcOrd="1" destOrd="0" presId="urn:microsoft.com/office/officeart/2005/8/layout/radial2"/>
    <dgm:cxn modelId="{A52010EB-F7AD-DB40-9922-044922EE5A3A}" type="presParOf" srcId="{8595E12E-80E9-C043-B856-B876852CA616}" destId="{71249BE4-CB22-F54C-9D9C-630438BD4E4C}" srcOrd="1" destOrd="0" presId="urn:microsoft.com/office/officeart/2005/8/layout/radial2"/>
    <dgm:cxn modelId="{DA123BBB-7A8F-264A-A87E-4554674FE080}" type="presParOf" srcId="{8595E12E-80E9-C043-B856-B876852CA616}" destId="{938F8253-9037-864B-B3F1-590D059B62AF}" srcOrd="2" destOrd="0" presId="urn:microsoft.com/office/officeart/2005/8/layout/radial2"/>
    <dgm:cxn modelId="{2796011B-86E9-7846-8108-1DC704BF9E19}" type="presParOf" srcId="{938F8253-9037-864B-B3F1-590D059B62AF}" destId="{20C18CDA-2792-254D-9614-C16A5DD6B7B7}" srcOrd="0" destOrd="0" presId="urn:microsoft.com/office/officeart/2005/8/layout/radial2"/>
    <dgm:cxn modelId="{B5961567-C402-8F42-B6A2-8C47F6998005}" type="presParOf" srcId="{938F8253-9037-864B-B3F1-590D059B62AF}" destId="{4D856447-4A36-D942-B454-ED844562DBFC}" srcOrd="1" destOrd="0" presId="urn:microsoft.com/office/officeart/2005/8/layout/radial2"/>
    <dgm:cxn modelId="{742120AA-7EF7-7D42-8864-DD7F6E190D24}" type="presParOf" srcId="{8595E12E-80E9-C043-B856-B876852CA616}" destId="{831EA454-EA31-0B45-BD8A-3392004BCEC2}" srcOrd="3" destOrd="0" presId="urn:microsoft.com/office/officeart/2005/8/layout/radial2"/>
    <dgm:cxn modelId="{ECB1F1F5-CFB4-BC45-8E4A-208B95ECBB01}" type="presParOf" srcId="{8595E12E-80E9-C043-B856-B876852CA616}" destId="{E5544E69-E854-7649-83D3-56FD46CF664D}" srcOrd="4" destOrd="0" presId="urn:microsoft.com/office/officeart/2005/8/layout/radial2"/>
    <dgm:cxn modelId="{ABB0C20E-BD64-4346-92C9-0C3AC06E4896}" type="presParOf" srcId="{E5544E69-E854-7649-83D3-56FD46CF664D}" destId="{236F1602-F3F3-004D-A452-338893D001A1}" srcOrd="0" destOrd="0" presId="urn:microsoft.com/office/officeart/2005/8/layout/radial2"/>
    <dgm:cxn modelId="{96BA5EE5-244A-C44E-800B-8C206C3939DB}" type="presParOf" srcId="{E5544E69-E854-7649-83D3-56FD46CF664D}" destId="{06007E5E-362F-A541-8057-5E42B81C80BE}" srcOrd="1" destOrd="0" presId="urn:microsoft.com/office/officeart/2005/8/layout/radial2"/>
    <dgm:cxn modelId="{D2C5E600-2BA3-C74D-BAB6-F09FABE4D9BA}" type="presParOf" srcId="{8595E12E-80E9-C043-B856-B876852CA616}" destId="{11FFAB24-A955-BD4C-A9CC-8F7CDE376CFF}" srcOrd="5" destOrd="0" presId="urn:microsoft.com/office/officeart/2005/8/layout/radial2"/>
    <dgm:cxn modelId="{E14C7D76-586A-0D49-BB84-1F11ACB1DF50}" type="presParOf" srcId="{8595E12E-80E9-C043-B856-B876852CA616}" destId="{05A4975E-17AC-5740-BC97-DEEECB684809}" srcOrd="6" destOrd="0" presId="urn:microsoft.com/office/officeart/2005/8/layout/radial2"/>
    <dgm:cxn modelId="{8BC13B22-9AEA-F342-84A5-80EB45AC8B62}" type="presParOf" srcId="{05A4975E-17AC-5740-BC97-DEEECB684809}" destId="{DB3EC822-359D-1545-9783-399806BA6BAB}" srcOrd="0" destOrd="0" presId="urn:microsoft.com/office/officeart/2005/8/layout/radial2"/>
    <dgm:cxn modelId="{643C8011-D585-4D4B-89DE-E455ECCA82CE}" type="presParOf" srcId="{05A4975E-17AC-5740-BC97-DEEECB684809}" destId="{425B6E10-51A3-304B-B68B-271E7DE417A7}" srcOrd="1" destOrd="0" presId="urn:microsoft.com/office/officeart/2005/8/layout/radial2"/>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FFAB24-A955-BD4C-A9CC-8F7CDE376CFF}">
      <dsp:nvSpPr>
        <dsp:cNvPr id="0" name=""/>
        <dsp:cNvSpPr/>
      </dsp:nvSpPr>
      <dsp:spPr>
        <a:xfrm rot="2563177">
          <a:off x="3223331" y="4095930"/>
          <a:ext cx="879868" cy="53261"/>
        </a:xfrm>
        <a:custGeom>
          <a:avLst/>
          <a:gdLst/>
          <a:ahLst/>
          <a:cxnLst/>
          <a:rect l="0" t="0" r="0" b="0"/>
          <a:pathLst>
            <a:path>
              <a:moveTo>
                <a:pt x="0" y="26630"/>
              </a:moveTo>
              <a:lnTo>
                <a:pt x="879868" y="2663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31EA454-EA31-0B45-BD8A-3392004BCEC2}">
      <dsp:nvSpPr>
        <dsp:cNvPr id="0" name=""/>
        <dsp:cNvSpPr/>
      </dsp:nvSpPr>
      <dsp:spPr>
        <a:xfrm>
          <a:off x="3340054" y="2890749"/>
          <a:ext cx="979011" cy="53261"/>
        </a:xfrm>
        <a:custGeom>
          <a:avLst/>
          <a:gdLst/>
          <a:ahLst/>
          <a:cxnLst/>
          <a:rect l="0" t="0" r="0" b="0"/>
          <a:pathLst>
            <a:path>
              <a:moveTo>
                <a:pt x="0" y="26630"/>
              </a:moveTo>
              <a:lnTo>
                <a:pt x="979011" y="2663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1249BE4-CB22-F54C-9D9C-630438BD4E4C}">
      <dsp:nvSpPr>
        <dsp:cNvPr id="0" name=""/>
        <dsp:cNvSpPr/>
      </dsp:nvSpPr>
      <dsp:spPr>
        <a:xfrm rot="19093090">
          <a:off x="3217732" y="1692877"/>
          <a:ext cx="961979" cy="53261"/>
        </a:xfrm>
        <a:custGeom>
          <a:avLst/>
          <a:gdLst/>
          <a:ahLst/>
          <a:cxnLst/>
          <a:rect l="0" t="0" r="0" b="0"/>
          <a:pathLst>
            <a:path>
              <a:moveTo>
                <a:pt x="0" y="26630"/>
              </a:moveTo>
              <a:lnTo>
                <a:pt x="961979" y="2663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4E9134-94C8-1541-85B3-3970603BA13A}">
      <dsp:nvSpPr>
        <dsp:cNvPr id="0" name=""/>
        <dsp:cNvSpPr/>
      </dsp:nvSpPr>
      <dsp:spPr>
        <a:xfrm>
          <a:off x="604316" y="1471468"/>
          <a:ext cx="3144853" cy="3023514"/>
        </a:xfrm>
        <a:prstGeom prst="ellipse">
          <a:avLst/>
        </a:prstGeom>
        <a:solidFill>
          <a:schemeClr val="tx2">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C18CDA-2792-254D-9614-C16A5DD6B7B7}">
      <dsp:nvSpPr>
        <dsp:cNvPr id="0" name=""/>
        <dsp:cNvSpPr/>
      </dsp:nvSpPr>
      <dsp:spPr>
        <a:xfrm>
          <a:off x="3848687" y="0"/>
          <a:ext cx="1664967" cy="1683315"/>
        </a:xfrm>
        <a:prstGeom prst="ellipse">
          <a:avLst/>
        </a:prstGeom>
        <a:solidFill>
          <a:schemeClr val="tx2">
            <a:lumMod val="50000"/>
            <a:lumOff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GB" sz="6500" kern="1200"/>
            <a:t>    </a:t>
          </a:r>
        </a:p>
      </dsp:txBody>
      <dsp:txXfrm>
        <a:off x="4092516" y="246516"/>
        <a:ext cx="1177309" cy="1190283"/>
      </dsp:txXfrm>
    </dsp:sp>
    <dsp:sp modelId="{236F1602-F3F3-004D-A452-338893D001A1}">
      <dsp:nvSpPr>
        <dsp:cNvPr id="0" name=""/>
        <dsp:cNvSpPr/>
      </dsp:nvSpPr>
      <dsp:spPr>
        <a:xfrm>
          <a:off x="4319066" y="2075722"/>
          <a:ext cx="1683315" cy="1683315"/>
        </a:xfrm>
        <a:prstGeom prst="ellipse">
          <a:avLst/>
        </a:prstGeom>
        <a:solidFill>
          <a:schemeClr val="accent4">
            <a:hueOff val="-996569"/>
            <a:satOff val="-279"/>
            <a:lumOff val="47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GB" sz="6500" kern="1200"/>
            <a:t>    </a:t>
          </a:r>
        </a:p>
      </dsp:txBody>
      <dsp:txXfrm>
        <a:off x="4565582" y="2322238"/>
        <a:ext cx="1190283" cy="1190283"/>
      </dsp:txXfrm>
    </dsp:sp>
    <dsp:sp modelId="{DB3EC822-359D-1545-9783-399806BA6BAB}">
      <dsp:nvSpPr>
        <dsp:cNvPr id="0" name=""/>
        <dsp:cNvSpPr/>
      </dsp:nvSpPr>
      <dsp:spPr>
        <a:xfrm>
          <a:off x="3763171" y="4150350"/>
          <a:ext cx="1683315" cy="1683315"/>
        </a:xfrm>
        <a:prstGeom prst="ellipse">
          <a:avLst/>
        </a:prstGeom>
        <a:solidFill>
          <a:schemeClr val="accent4">
            <a:hueOff val="-1494853"/>
            <a:satOff val="-418"/>
            <a:lumOff val="70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GB" sz="6500" kern="1200"/>
            <a:t>     </a:t>
          </a:r>
        </a:p>
      </dsp:txBody>
      <dsp:txXfrm>
        <a:off x="4009687" y="4396866"/>
        <a:ext cx="1190283" cy="1190283"/>
      </dsp:txXfrm>
    </dsp:sp>
  </dsp:spTree>
</dsp:drawing>
</file>

<file path=ppt/diagrams/layout1.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sv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4A46AE-0E28-8040-A288-E89781DBEF81}" type="datetimeFigureOut">
              <a:rPr lang="en-PT" smtClean="0"/>
              <a:t>06/03/2024</a:t>
            </a:fld>
            <a:endParaRPr lang="en-P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70F730-1D8A-1D4E-B4C5-B3F9A894FA89}" type="slidenum">
              <a:rPr lang="en-PT" smtClean="0"/>
              <a:t>‹nº›</a:t>
            </a:fld>
            <a:endParaRPr lang="en-PT"/>
          </a:p>
        </p:txBody>
      </p:sp>
    </p:spTree>
    <p:extLst>
      <p:ext uri="{BB962C8B-B14F-4D97-AF65-F5344CB8AC3E}">
        <p14:creationId xmlns:p14="http://schemas.microsoft.com/office/powerpoint/2010/main" val="4236879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T" b="1" u="sng"/>
              <a:t>Este slide engloba contexto e problema: </a:t>
            </a:r>
            <a:r>
              <a:rPr lang="en-PT"/>
              <a:t>Este projeto é uma componente de um projeto maior, o Casa Viva+. Insere-se numa prova conceito onde visa demonstrar a importância das smart homes no envelhecimento ativo da população. Como sabemos a idade acarreta problemas normais, como a perda ou atrofio de capacidades motoras e de memória, o que requer cuidados redobrados e retira grande parte da independência a este grupo.</a:t>
            </a:r>
            <a:br>
              <a:rPr lang="en-PT"/>
            </a:br>
            <a:r>
              <a:rPr lang="en-PT"/>
              <a:t>É com estes problemas em mente que surge o kitchen assistant, cujo o maior foco é o acompanhamento na cozinha, desde o auxilio nas tarefas mais básicas, como preparação de receitas até à manutenção de stock da despensa e criação e partilha da lista de compras.</a:t>
            </a:r>
          </a:p>
        </p:txBody>
      </p:sp>
      <p:sp>
        <p:nvSpPr>
          <p:cNvPr id="4" name="Slide Number Placeholder 3"/>
          <p:cNvSpPr>
            <a:spLocks noGrp="1"/>
          </p:cNvSpPr>
          <p:nvPr>
            <p:ph type="sldNum" sz="quarter" idx="5"/>
          </p:nvPr>
        </p:nvSpPr>
        <p:spPr/>
        <p:txBody>
          <a:bodyPr/>
          <a:lstStyle/>
          <a:p>
            <a:fld id="{0470F730-1D8A-1D4E-B4C5-B3F9A894FA89}" type="slidenum">
              <a:rPr lang="en-PT" smtClean="0"/>
              <a:t>2</a:t>
            </a:fld>
            <a:endParaRPr lang="en-PT"/>
          </a:p>
        </p:txBody>
      </p:sp>
    </p:spTree>
    <p:extLst>
      <p:ext uri="{BB962C8B-B14F-4D97-AF65-F5344CB8AC3E}">
        <p14:creationId xmlns:p14="http://schemas.microsoft.com/office/powerpoint/2010/main" val="36097737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T"/>
              <a:t>-Durante a fase de desenvolvimento foi onde surgiram as maiores dificuldades. O facto de termos uma timeline ajuda, dá-nos noção de prazos mas nem todos temos a mesma disponibilidade e tiivemos de encontrar um ponto de equilibrio para todos. -Reunir semanalmente com os orientadores, falar sobre o trabalho feito, perceber se fazia sentido, ponderar os próximos passos. Reunir como grupo semanalmente para percebermos como iriamos abordar as questões, quais as possíveis soluções, delegar trabalho e colaborar via teams/discord.</a:t>
            </a:r>
            <a:br>
              <a:rPr lang="en-PT"/>
            </a:br>
            <a:r>
              <a:rPr lang="en-PT"/>
              <a:t>- Nenhum de nós havia trabalhado com o Rasa, foi necessário perder tempo a procurar informação sobre esta tecnologia e como a utilizar.</a:t>
            </a:r>
            <a:br>
              <a:rPr lang="en-PT"/>
            </a:br>
            <a:r>
              <a:rPr lang="en-PT"/>
              <a:t>- Trabalhar com voz gera complicações inesperadas, determinadas funções que funcionavam inicialmente deixaram de funcionar quando adicionávamos funcionalidades adicionais, o que nos obrigou a arranjar estratégias e soluções creativas.</a:t>
            </a:r>
            <a:br>
              <a:rPr lang="en-PT"/>
            </a:br>
            <a:r>
              <a:rPr lang="en-PT"/>
              <a:t> </a:t>
            </a:r>
          </a:p>
        </p:txBody>
      </p:sp>
      <p:sp>
        <p:nvSpPr>
          <p:cNvPr id="4" name="Slide Number Placeholder 3"/>
          <p:cNvSpPr>
            <a:spLocks noGrp="1"/>
          </p:cNvSpPr>
          <p:nvPr>
            <p:ph type="sldNum" sz="quarter" idx="5"/>
          </p:nvPr>
        </p:nvSpPr>
        <p:spPr/>
        <p:txBody>
          <a:bodyPr/>
          <a:lstStyle/>
          <a:p>
            <a:fld id="{0470F730-1D8A-1D4E-B4C5-B3F9A894FA89}" type="slidenum">
              <a:rPr lang="en-PT" smtClean="0"/>
              <a:t>11</a:t>
            </a:fld>
            <a:endParaRPr lang="en-PT"/>
          </a:p>
        </p:txBody>
      </p:sp>
    </p:spTree>
    <p:extLst>
      <p:ext uri="{BB962C8B-B14F-4D97-AF65-F5344CB8AC3E}">
        <p14:creationId xmlns:p14="http://schemas.microsoft.com/office/powerpoint/2010/main" val="3425839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T"/>
              <a:t>Explorar novas formas de iniciar a interação</a:t>
            </a:r>
          </a:p>
        </p:txBody>
      </p:sp>
      <p:sp>
        <p:nvSpPr>
          <p:cNvPr id="4" name="Slide Number Placeholder 3"/>
          <p:cNvSpPr>
            <a:spLocks noGrp="1"/>
          </p:cNvSpPr>
          <p:nvPr>
            <p:ph type="sldNum" sz="quarter" idx="5"/>
          </p:nvPr>
        </p:nvSpPr>
        <p:spPr/>
        <p:txBody>
          <a:bodyPr/>
          <a:lstStyle/>
          <a:p>
            <a:fld id="{0470F730-1D8A-1D4E-B4C5-B3F9A894FA89}" type="slidenum">
              <a:rPr lang="en-PT" smtClean="0"/>
              <a:t>12</a:t>
            </a:fld>
            <a:endParaRPr lang="en-PT"/>
          </a:p>
        </p:txBody>
      </p:sp>
    </p:spTree>
    <p:extLst>
      <p:ext uri="{BB962C8B-B14F-4D97-AF65-F5344CB8AC3E}">
        <p14:creationId xmlns:p14="http://schemas.microsoft.com/office/powerpoint/2010/main" val="2617978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T"/>
              <a:t>Explorar novas formas de iniciar a interação</a:t>
            </a:r>
          </a:p>
        </p:txBody>
      </p:sp>
      <p:sp>
        <p:nvSpPr>
          <p:cNvPr id="4" name="Slide Number Placeholder 3"/>
          <p:cNvSpPr>
            <a:spLocks noGrp="1"/>
          </p:cNvSpPr>
          <p:nvPr>
            <p:ph type="sldNum" sz="quarter" idx="5"/>
          </p:nvPr>
        </p:nvSpPr>
        <p:spPr/>
        <p:txBody>
          <a:bodyPr/>
          <a:lstStyle/>
          <a:p>
            <a:fld id="{0470F730-1D8A-1D4E-B4C5-B3F9A894FA89}" type="slidenum">
              <a:rPr lang="en-PT" smtClean="0"/>
              <a:t>13</a:t>
            </a:fld>
            <a:endParaRPr lang="en-PT"/>
          </a:p>
        </p:txBody>
      </p:sp>
    </p:spTree>
    <p:extLst>
      <p:ext uri="{BB962C8B-B14F-4D97-AF65-F5344CB8AC3E}">
        <p14:creationId xmlns:p14="http://schemas.microsoft.com/office/powerpoint/2010/main" val="4160875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T" b="1" u="sng"/>
              <a:t>Objetivos:</a:t>
            </a:r>
            <a:r>
              <a:rPr lang="en-PT" b="1" u="none"/>
              <a:t> </a:t>
            </a:r>
            <a:r>
              <a:rPr lang="en-PT"/>
              <a:t>Os principais objetivos da criação do kitchen assistant passam por criar um assistente de voz, proporcionar interações o mais naturais possiveis para utilizadores com as limitações que falamos anteriormente e a criação de alertas, que passam por avisar o utilizador quando tem produtos próximos do prazo de validade e informação atualizada do stock que dispõem na despensa, bem como criar uma lista de compras.</a:t>
            </a:r>
            <a:br>
              <a:rPr lang="en-PT"/>
            </a:br>
            <a:br>
              <a:rPr lang="en-PT"/>
            </a:br>
            <a:endParaRPr lang="en-PT"/>
          </a:p>
        </p:txBody>
      </p:sp>
      <p:sp>
        <p:nvSpPr>
          <p:cNvPr id="4" name="Slide Number Placeholder 3"/>
          <p:cNvSpPr>
            <a:spLocks noGrp="1"/>
          </p:cNvSpPr>
          <p:nvPr>
            <p:ph type="sldNum" sz="quarter" idx="5"/>
          </p:nvPr>
        </p:nvSpPr>
        <p:spPr/>
        <p:txBody>
          <a:bodyPr/>
          <a:lstStyle/>
          <a:p>
            <a:fld id="{0470F730-1D8A-1D4E-B4C5-B3F9A894FA89}" type="slidenum">
              <a:rPr lang="en-PT" smtClean="0"/>
              <a:t>3</a:t>
            </a:fld>
            <a:endParaRPr lang="en-PT"/>
          </a:p>
        </p:txBody>
      </p:sp>
    </p:spTree>
    <p:extLst>
      <p:ext uri="{BB962C8B-B14F-4D97-AF65-F5344CB8AC3E}">
        <p14:creationId xmlns:p14="http://schemas.microsoft.com/office/powerpoint/2010/main" val="2806298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T" b="1" u="sng"/>
              <a:t>Metodologia:</a:t>
            </a:r>
            <a:r>
              <a:rPr lang="en-PT" b="1" u="none"/>
              <a:t> </a:t>
            </a:r>
            <a:r>
              <a:rPr lang="en-PT"/>
              <a:t>Extraídos os requisitos fizemos um esboço da arquitetura, ao longo do desenvolvimento foi necessário criação de módulos de suporte, isto para colmatar limitações encontradas</a:t>
            </a:r>
            <a:br>
              <a:rPr lang="en-PT"/>
            </a:br>
            <a:r>
              <a:rPr lang="en-PT"/>
              <a:t>A ideia da arquitetura base era ser uma arquitetura que permitisse uma interação multimodal(pessoa-máquina), isto é, ter múltiplos sensores de entrada e/ou saída. No caso, toda a interação com o assistente é feita com voz mas facilmente poderemos adicionar controlo por gestos a este assistente, ou até por toque.</a:t>
            </a:r>
          </a:p>
          <a:p>
            <a:pPr marL="0" marR="0" lvl="0" indent="0" algn="l" defTabSz="914400" rtl="0" eaLnBrk="1" fontAlgn="auto" latinLnBrk="0" hangingPunct="1">
              <a:lnSpc>
                <a:spcPct val="100000"/>
              </a:lnSpc>
              <a:spcBef>
                <a:spcPts val="0"/>
              </a:spcBef>
              <a:spcAft>
                <a:spcPts val="0"/>
              </a:spcAft>
              <a:buClrTx/>
              <a:buSzTx/>
              <a:buFontTx/>
              <a:buNone/>
              <a:tabLst/>
              <a:defRPr/>
            </a:pPr>
            <a:r>
              <a:rPr lang="en-PT"/>
              <a:t>Isto é, tornar as coisas mais naturais com mais modalidades, como por exemplo, voz mais seleção em display.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T"/>
          </a:p>
          <a:p>
            <a:r>
              <a:rPr lang="en-GB"/>
              <a:t>M</a:t>
            </a:r>
            <a:r>
              <a:rPr lang="en-PT"/>
              <a:t>etodologia, development method, completamos um ciclo, user centered design(coloccar diagrama), personas, requisitos,--- obtenção de produto, retirar novos requisitos, refinar cenários</a:t>
            </a:r>
          </a:p>
          <a:p>
            <a:endParaRPr lang="en-PT"/>
          </a:p>
        </p:txBody>
      </p:sp>
      <p:sp>
        <p:nvSpPr>
          <p:cNvPr id="4" name="Slide Number Placeholder 3"/>
          <p:cNvSpPr>
            <a:spLocks noGrp="1"/>
          </p:cNvSpPr>
          <p:nvPr>
            <p:ph type="sldNum" sz="quarter" idx="5"/>
          </p:nvPr>
        </p:nvSpPr>
        <p:spPr/>
        <p:txBody>
          <a:bodyPr/>
          <a:lstStyle/>
          <a:p>
            <a:fld id="{0470F730-1D8A-1D4E-B4C5-B3F9A894FA89}" type="slidenum">
              <a:rPr lang="en-PT" smtClean="0"/>
              <a:t>4</a:t>
            </a:fld>
            <a:endParaRPr lang="en-PT"/>
          </a:p>
        </p:txBody>
      </p:sp>
    </p:spTree>
    <p:extLst>
      <p:ext uri="{BB962C8B-B14F-4D97-AF65-F5344CB8AC3E}">
        <p14:creationId xmlns:p14="http://schemas.microsoft.com/office/powerpoint/2010/main" val="1039564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T" b="1" u="sng"/>
              <a:t>Metodologia:</a:t>
            </a:r>
            <a:r>
              <a:rPr lang="en-PT" b="1" u="none"/>
              <a:t> </a:t>
            </a:r>
            <a:r>
              <a:rPr lang="en-PT"/>
              <a:t>Extraídos os requisitos fizemos um esboço da arquitetura, ao longo do desenvolvimento foi necessário criação de módulos de suporte, isto para colmatar limitações encontradas</a:t>
            </a:r>
            <a:br>
              <a:rPr lang="en-PT"/>
            </a:br>
            <a:r>
              <a:rPr lang="en-PT"/>
              <a:t>A ideia da arquitetura base era ser uma arquitetura que permitisse uma interação multimodal(pessoa-máquina), isto é, ter múltiplos sensores de entrada e/ou saída. No caso, toda a interação com o assistente é feita com voz mas facilmente poderemos adicionar controlo por gestos a este assistente, ou até por toque.</a:t>
            </a:r>
          </a:p>
          <a:p>
            <a:pPr marL="0" marR="0" lvl="0" indent="0" algn="l" defTabSz="914400" rtl="0" eaLnBrk="1" fontAlgn="auto" latinLnBrk="0" hangingPunct="1">
              <a:lnSpc>
                <a:spcPct val="100000"/>
              </a:lnSpc>
              <a:spcBef>
                <a:spcPts val="0"/>
              </a:spcBef>
              <a:spcAft>
                <a:spcPts val="0"/>
              </a:spcAft>
              <a:buClrTx/>
              <a:buSzTx/>
              <a:buFontTx/>
              <a:buNone/>
              <a:tabLst/>
              <a:defRPr/>
            </a:pPr>
            <a:r>
              <a:rPr lang="en-PT"/>
              <a:t>Isto é, tornar as coisas mais naturais com mais modalidades, como por exemplo, voz mais seleção em display.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T"/>
          </a:p>
          <a:p>
            <a:pPr marL="0" marR="0" lvl="0" indent="0" algn="l" defTabSz="914400" rtl="0" eaLnBrk="1" fontAlgn="auto" latinLnBrk="0" hangingPunct="1">
              <a:lnSpc>
                <a:spcPct val="100000"/>
              </a:lnSpc>
              <a:spcBef>
                <a:spcPts val="0"/>
              </a:spcBef>
              <a:spcAft>
                <a:spcPts val="0"/>
              </a:spcAft>
              <a:buClrTx/>
              <a:buSzTx/>
              <a:buFontTx/>
              <a:buNone/>
              <a:tabLst/>
              <a:defRPr/>
            </a:pPr>
            <a:endParaRPr lang="en-PT"/>
          </a:p>
          <a:p>
            <a:pPr marL="0" marR="0" lvl="0" indent="0" algn="l" defTabSz="914400" rtl="0" eaLnBrk="1" fontAlgn="auto" latinLnBrk="0" hangingPunct="1">
              <a:lnSpc>
                <a:spcPct val="100000"/>
              </a:lnSpc>
              <a:spcBef>
                <a:spcPts val="0"/>
              </a:spcBef>
              <a:spcAft>
                <a:spcPts val="0"/>
              </a:spcAft>
              <a:buClrTx/>
              <a:buSzTx/>
              <a:buFontTx/>
              <a:buNone/>
              <a:tabLst/>
              <a:defRPr/>
            </a:pPr>
            <a:r>
              <a:rPr lang="en-PT" b="1" u="sng"/>
              <a:t>Metodologia:</a:t>
            </a:r>
            <a:r>
              <a:rPr lang="en-PT" b="1" u="none"/>
              <a:t> </a:t>
            </a:r>
            <a:r>
              <a:rPr lang="en-PT"/>
              <a:t>Extraídos os requisitos fizemos um esboço da arquitetura, ao longo do desenvolvimento foi necessário criação de módulos de suporte, isto para colmatar limitações encontradas</a:t>
            </a:r>
            <a:br>
              <a:rPr lang="en-PT"/>
            </a:br>
            <a:r>
              <a:rPr lang="en-PT"/>
              <a:t>A ideia da arquitetura base era ser uma arquitetura que permitisse uma interação multimodal(pessoa-máquina), isto é, ter múltiplos sensores de entrada e/ou saída. No caso, toda a interação com o assistente é feita com voz mas facilmente poderemos adicionar controlo por gestos a este assistente, ou até por toque.</a:t>
            </a:r>
          </a:p>
          <a:p>
            <a:pPr marL="0" marR="0" lvl="0" indent="0" algn="l" defTabSz="914400" rtl="0" eaLnBrk="1" fontAlgn="auto" latinLnBrk="0" hangingPunct="1">
              <a:lnSpc>
                <a:spcPct val="100000"/>
              </a:lnSpc>
              <a:spcBef>
                <a:spcPts val="0"/>
              </a:spcBef>
              <a:spcAft>
                <a:spcPts val="0"/>
              </a:spcAft>
              <a:buClrTx/>
              <a:buSzTx/>
              <a:buFontTx/>
              <a:buNone/>
              <a:tabLst/>
              <a:defRPr/>
            </a:pPr>
            <a:r>
              <a:rPr lang="en-PT"/>
              <a:t>Isto é, tornar as coisas mais naturais com mais modalidades, como por exemplo, voz mais seleção em display.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T"/>
          </a:p>
          <a:p>
            <a:endParaRPr lang="en-PT"/>
          </a:p>
        </p:txBody>
      </p:sp>
      <p:sp>
        <p:nvSpPr>
          <p:cNvPr id="4" name="Slide Number Placeholder 3"/>
          <p:cNvSpPr>
            <a:spLocks noGrp="1"/>
          </p:cNvSpPr>
          <p:nvPr>
            <p:ph type="sldNum" sz="quarter" idx="5"/>
          </p:nvPr>
        </p:nvSpPr>
        <p:spPr/>
        <p:txBody>
          <a:bodyPr/>
          <a:lstStyle/>
          <a:p>
            <a:fld id="{0470F730-1D8A-1D4E-B4C5-B3F9A894FA89}" type="slidenum">
              <a:rPr lang="en-PT" smtClean="0"/>
              <a:t>5</a:t>
            </a:fld>
            <a:endParaRPr lang="en-PT"/>
          </a:p>
        </p:txBody>
      </p:sp>
    </p:spTree>
    <p:extLst>
      <p:ext uri="{BB962C8B-B14F-4D97-AF65-F5344CB8AC3E}">
        <p14:creationId xmlns:p14="http://schemas.microsoft.com/office/powerpoint/2010/main" val="3685179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T"/>
              <a:t>As funcionalidades principais implementadas estão intrinsecamente ligadas com os cenários desenvolvidos que foram 4: </a:t>
            </a:r>
            <a:br>
              <a:rPr lang="en-PT"/>
            </a:br>
            <a:r>
              <a:rPr lang="en-PT"/>
              <a:t>1) Fornecer assistência passo-a-passo na confeção de uma receita (ingredientes, utensílios, o que fazer em cada passo, repetição de algum passo se necessário)</a:t>
            </a:r>
            <a:br>
              <a:rPr lang="en-PT"/>
            </a:br>
            <a:r>
              <a:rPr lang="en-PT"/>
              <a:t>2) Adicionar e remover produtos da despensa por voz ou leitor de código de barras</a:t>
            </a:r>
            <a:br>
              <a:rPr lang="en-PT"/>
            </a:br>
            <a:r>
              <a:rPr lang="en-PT"/>
              <a:t>3) Saber o stock da despensa e adicionar itens à lista de compras</a:t>
            </a:r>
            <a:br>
              <a:rPr lang="en-PT"/>
            </a:br>
            <a:r>
              <a:rPr lang="en-PT"/>
              <a:t>4) Dar alertas para produtos próximos do fim da validade</a:t>
            </a:r>
          </a:p>
        </p:txBody>
      </p:sp>
      <p:sp>
        <p:nvSpPr>
          <p:cNvPr id="4" name="Slide Number Placeholder 3"/>
          <p:cNvSpPr>
            <a:spLocks noGrp="1"/>
          </p:cNvSpPr>
          <p:nvPr>
            <p:ph type="sldNum" sz="quarter" idx="5"/>
          </p:nvPr>
        </p:nvSpPr>
        <p:spPr/>
        <p:txBody>
          <a:bodyPr/>
          <a:lstStyle/>
          <a:p>
            <a:fld id="{0470F730-1D8A-1D4E-B4C5-B3F9A894FA89}" type="slidenum">
              <a:rPr lang="en-PT" smtClean="0"/>
              <a:t>6</a:t>
            </a:fld>
            <a:endParaRPr lang="en-PT"/>
          </a:p>
        </p:txBody>
      </p:sp>
    </p:spTree>
    <p:extLst>
      <p:ext uri="{BB962C8B-B14F-4D97-AF65-F5344CB8AC3E}">
        <p14:creationId xmlns:p14="http://schemas.microsoft.com/office/powerpoint/2010/main" val="28443954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T"/>
          </a:p>
        </p:txBody>
      </p:sp>
      <p:sp>
        <p:nvSpPr>
          <p:cNvPr id="4" name="Slide Number Placeholder 3"/>
          <p:cNvSpPr>
            <a:spLocks noGrp="1"/>
          </p:cNvSpPr>
          <p:nvPr>
            <p:ph type="sldNum" sz="quarter" idx="5"/>
          </p:nvPr>
        </p:nvSpPr>
        <p:spPr/>
        <p:txBody>
          <a:bodyPr/>
          <a:lstStyle/>
          <a:p>
            <a:fld id="{0470F730-1D8A-1D4E-B4C5-B3F9A894FA89}" type="slidenum">
              <a:rPr lang="en-PT" smtClean="0"/>
              <a:t>7</a:t>
            </a:fld>
            <a:endParaRPr lang="en-PT"/>
          </a:p>
        </p:txBody>
      </p:sp>
    </p:spTree>
    <p:extLst>
      <p:ext uri="{BB962C8B-B14F-4D97-AF65-F5344CB8AC3E}">
        <p14:creationId xmlns:p14="http://schemas.microsoft.com/office/powerpoint/2010/main" val="2272702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T"/>
              <a:t>Resultados e partir para trabalho futuro; Falar do feedback obtido; prova de conceito funcional</a:t>
            </a:r>
            <a:br>
              <a:rPr lang="en-PT"/>
            </a:br>
            <a:r>
              <a:rPr lang="en-PT"/>
              <a:t>Como é possivel percebermos por observação dos gráficos, o número maior de participantes é do sexo feminino, e vive sozinho. A maioria não tem dificuldades auditivas e apenas um participante manifestou dificuldades visuais. </a:t>
            </a:r>
            <a:br>
              <a:rPr lang="en-PT"/>
            </a:br>
            <a:r>
              <a:rPr lang="en-PT"/>
              <a:t>A média de idade dos participantes situa-se aproximadamente nos 73 anos.</a:t>
            </a:r>
            <a:br>
              <a:rPr lang="en-PT"/>
            </a:br>
            <a:r>
              <a:rPr lang="en-PT"/>
              <a:t>Os participantes classificam-se entre iniciantes e intermédios a nivel de conhecimento tecnológico e nenhum teve contacto anterior com um assistente virtual.</a:t>
            </a:r>
            <a:br>
              <a:rPr lang="en-PT"/>
            </a:br>
            <a:r>
              <a:rPr lang="en-PT"/>
              <a:t>A pontuação SUS é de 51, o que é, segundo tabelado, suficiente mas atendendo à idade do nosso público e à sua iliteracia tecnológica acreditamos que obtivemos resultados bastante positivos.</a:t>
            </a:r>
            <a:br>
              <a:rPr lang="en-PT"/>
            </a:br>
            <a:r>
              <a:rPr lang="en-PT"/>
              <a:t>Pedimos ainda aos nossos participantes para enunciarem a sua maior dificuldade, sem grande consenso obtivemos algumas que consideramos relevantes em termos de trabalho futuro. Entre elas a repetição das palavra “Casa Viva”.</a:t>
            </a:r>
            <a:br>
              <a:rPr lang="en-PT"/>
            </a:br>
            <a:r>
              <a:rPr lang="en-PT"/>
              <a:t>Quisemos ainda saber quais os pontos mais fortes do nosso assistente na perspetiva dos nossos utilizadores, onde mais uma vez obtivemos respostas bastante distintas:</a:t>
            </a:r>
            <a:br>
              <a:rPr lang="en-PT"/>
            </a:br>
            <a:r>
              <a:rPr lang="en-PT"/>
              <a:t>uns elogiando tarefas em particular que o mesmo permitia, até à rapidez de resposta</a:t>
            </a:r>
            <a:br>
              <a:rPr lang="en-PT"/>
            </a:br>
            <a:r>
              <a:rPr lang="en-PT"/>
              <a:t>Por fim, perguntamos se acreditavam que este sistema seria uma mais valia para a perspetiva que foi criado</a:t>
            </a:r>
            <a:br>
              <a:rPr lang="en-PT"/>
            </a:br>
            <a:r>
              <a:rPr lang="en-PT"/>
              <a:t>(acompanhamento passo-a-passo, gestão de stocks, lista de compras), ao que todos sem excepção responderam que sim.</a:t>
            </a:r>
          </a:p>
          <a:p>
            <a:endParaRPr lang="en-PT"/>
          </a:p>
          <a:p>
            <a:endParaRPr lang="en-PT"/>
          </a:p>
          <a:p>
            <a:r>
              <a:rPr lang="en-GB"/>
              <a:t>A</a:t>
            </a:r>
            <a:r>
              <a:rPr lang="en-PT"/>
              <a:t>s pessoas falaram devagar </a:t>
            </a:r>
            <a:r>
              <a:rPr lang="en-PT">
                <a:sym typeface="Wingdings" pitchFamily="2" charset="2"/>
              </a:rPr>
              <a:t> assistente não tem capacidade de captar, algo a rever no futuro</a:t>
            </a:r>
            <a:endParaRPr lang="en-PT"/>
          </a:p>
        </p:txBody>
      </p:sp>
      <p:sp>
        <p:nvSpPr>
          <p:cNvPr id="4" name="Slide Number Placeholder 3"/>
          <p:cNvSpPr>
            <a:spLocks noGrp="1"/>
          </p:cNvSpPr>
          <p:nvPr>
            <p:ph type="sldNum" sz="quarter" idx="5"/>
          </p:nvPr>
        </p:nvSpPr>
        <p:spPr/>
        <p:txBody>
          <a:bodyPr/>
          <a:lstStyle/>
          <a:p>
            <a:fld id="{0470F730-1D8A-1D4E-B4C5-B3F9A894FA89}" type="slidenum">
              <a:rPr lang="en-PT" smtClean="0"/>
              <a:t>8</a:t>
            </a:fld>
            <a:endParaRPr lang="en-PT"/>
          </a:p>
        </p:txBody>
      </p:sp>
    </p:spTree>
    <p:extLst>
      <p:ext uri="{BB962C8B-B14F-4D97-AF65-F5344CB8AC3E}">
        <p14:creationId xmlns:p14="http://schemas.microsoft.com/office/powerpoint/2010/main" val="40508645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T"/>
              <a:t>Resultados e partir para trabalho futuro; Falar do feedback obtido; prova de conceito funcional</a:t>
            </a:r>
            <a:br>
              <a:rPr lang="en-PT"/>
            </a:br>
            <a:r>
              <a:rPr lang="en-PT"/>
              <a:t>Como é possivel percebermos por observação dos gráficos, o número maior de participantes é do sexo feminino, e vive sozinho. A maioria não tem dificuldades auditivas e apenas um participante manifestou dificuldades visuais. </a:t>
            </a:r>
            <a:br>
              <a:rPr lang="en-PT"/>
            </a:br>
            <a:r>
              <a:rPr lang="en-PT"/>
              <a:t>A média de idade dos participantes situa-se aproximadamente nos 73 anos.</a:t>
            </a:r>
            <a:br>
              <a:rPr lang="en-PT"/>
            </a:br>
            <a:r>
              <a:rPr lang="en-PT"/>
              <a:t>Os participantes classificam-se entre iniciantes e intermédios a nivel de conhecimento tecnológico e nenhum teve contacto anterior com um assistente virtual.</a:t>
            </a:r>
            <a:br>
              <a:rPr lang="en-PT"/>
            </a:br>
            <a:r>
              <a:rPr lang="en-PT"/>
              <a:t>A pontuação SUS é de 51, o que é, segundo tabelado, suficiente mas atendendo à idade do nosso público e à sua iliteracia tecnológica acreditamos que obtivemos resultados bastante positivos.</a:t>
            </a:r>
            <a:br>
              <a:rPr lang="en-PT"/>
            </a:br>
            <a:r>
              <a:rPr lang="en-PT"/>
              <a:t>Pedimos ainda aos nossos participantes para enunciarem a sua maior dificuldade, sem grande consenso obtivemos algumas que consideramos relevantes em termos de trabalho futuro. Entre elas a repetição das palavra “Casa Viva”.</a:t>
            </a:r>
            <a:br>
              <a:rPr lang="en-PT"/>
            </a:br>
            <a:r>
              <a:rPr lang="en-PT"/>
              <a:t>Quisemos ainda saber quais os pontos mais fortes do nosso assistente na perspetiva dos nossos utilizadores, onde mais uma vez obtivemos respostas bastante distintas:</a:t>
            </a:r>
            <a:br>
              <a:rPr lang="en-PT"/>
            </a:br>
            <a:r>
              <a:rPr lang="en-PT"/>
              <a:t>uns elogiando tarefas em particular que o mesmo permitia, até à rapidez de resposta</a:t>
            </a:r>
            <a:br>
              <a:rPr lang="en-PT"/>
            </a:br>
            <a:r>
              <a:rPr lang="en-PT"/>
              <a:t>Por fim, perguntamos se acreditavam que este sistema seria uma mais valia para a perspetiva que foi criado</a:t>
            </a:r>
            <a:br>
              <a:rPr lang="en-PT"/>
            </a:br>
            <a:r>
              <a:rPr lang="en-PT"/>
              <a:t>(acompanhamento passo-a-passo, gestão de stocks, lista de compras), ao que todos sem excepção responderam que sim.</a:t>
            </a:r>
          </a:p>
          <a:p>
            <a:endParaRPr lang="en-PT"/>
          </a:p>
          <a:p>
            <a:endParaRPr lang="en-PT"/>
          </a:p>
          <a:p>
            <a:r>
              <a:rPr lang="en-GB"/>
              <a:t>A</a:t>
            </a:r>
            <a:r>
              <a:rPr lang="en-PT"/>
              <a:t>s pessoas falaram devagar </a:t>
            </a:r>
            <a:r>
              <a:rPr lang="en-PT">
                <a:sym typeface="Wingdings" pitchFamily="2" charset="2"/>
              </a:rPr>
              <a:t> assistente não tem capacidade de captar, algo a rever no futuro</a:t>
            </a:r>
            <a:endParaRPr lang="en-PT"/>
          </a:p>
        </p:txBody>
      </p:sp>
      <p:sp>
        <p:nvSpPr>
          <p:cNvPr id="4" name="Slide Number Placeholder 3"/>
          <p:cNvSpPr>
            <a:spLocks noGrp="1"/>
          </p:cNvSpPr>
          <p:nvPr>
            <p:ph type="sldNum" sz="quarter" idx="5"/>
          </p:nvPr>
        </p:nvSpPr>
        <p:spPr/>
        <p:txBody>
          <a:bodyPr/>
          <a:lstStyle/>
          <a:p>
            <a:fld id="{0470F730-1D8A-1D4E-B4C5-B3F9A894FA89}" type="slidenum">
              <a:rPr lang="en-PT" smtClean="0"/>
              <a:t>9</a:t>
            </a:fld>
            <a:endParaRPr lang="en-PT"/>
          </a:p>
        </p:txBody>
      </p:sp>
    </p:spTree>
    <p:extLst>
      <p:ext uri="{BB962C8B-B14F-4D97-AF65-F5344CB8AC3E}">
        <p14:creationId xmlns:p14="http://schemas.microsoft.com/office/powerpoint/2010/main" val="29099717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C</a:t>
            </a:r>
            <a:r>
              <a:rPr lang="en-PT"/>
              <a:t>onseguimos fazer o sistema, avaliar, prontos para nova iteração</a:t>
            </a:r>
          </a:p>
        </p:txBody>
      </p:sp>
      <p:sp>
        <p:nvSpPr>
          <p:cNvPr id="4" name="Slide Number Placeholder 3"/>
          <p:cNvSpPr>
            <a:spLocks noGrp="1"/>
          </p:cNvSpPr>
          <p:nvPr>
            <p:ph type="sldNum" sz="quarter" idx="5"/>
          </p:nvPr>
        </p:nvSpPr>
        <p:spPr/>
        <p:txBody>
          <a:bodyPr/>
          <a:lstStyle/>
          <a:p>
            <a:fld id="{0470F730-1D8A-1D4E-B4C5-B3F9A894FA89}" type="slidenum">
              <a:rPr lang="en-PT" smtClean="0"/>
              <a:t>10</a:t>
            </a:fld>
            <a:endParaRPr lang="en-PT"/>
          </a:p>
        </p:txBody>
      </p:sp>
    </p:spTree>
    <p:extLst>
      <p:ext uri="{BB962C8B-B14F-4D97-AF65-F5344CB8AC3E}">
        <p14:creationId xmlns:p14="http://schemas.microsoft.com/office/powerpoint/2010/main" val="568400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9D207565-FEF0-F04F-86D0-BE94D8516F9F}" type="datetime1">
              <a:rPr lang="en-US" smtClean="0"/>
              <a:t>6/3/2024</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2202700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1319B940-6823-4747-832A-D5CA4FAF5529}" type="datetime1">
              <a:rPr lang="en-US" smtClean="0"/>
              <a:t>6/3/2024</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2323773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18D27CD5-EDAE-3344-ADFC-28C5570B5097}" type="datetime1">
              <a:rPr lang="en-US" smtClean="0"/>
              <a:t>6/3/2024</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3370219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AF0B56EB-1055-6E43-8488-E294AFF5C93F}" type="datetime1">
              <a:rPr lang="en-US" smtClean="0"/>
              <a:t>6/3/2024</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1713309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BD91A187-EC68-294D-8995-F816BC792011}" type="datetime1">
              <a:rPr lang="en-US" smtClean="0"/>
              <a:t>6/3/2024</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3685757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51F0BA2A-EBDE-E642-9CA0-1C663A158A20}" type="datetime1">
              <a:rPr lang="en-US" smtClean="0"/>
              <a:t>6/3/2024</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2616556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A1B3EE05-B476-D348-9502-EBE7633F83CC}" type="datetime1">
              <a:rPr lang="en-US" smtClean="0"/>
              <a:t>6/3/2024</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4017805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32C7C9C9-BCA9-944A-8104-B59B38DEBD04}" type="datetime1">
              <a:rPr lang="en-US" smtClean="0"/>
              <a:t>6/3/2024</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2946612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3DF24268-3D21-F649-9F22-7EF93335D281}" type="datetime1">
              <a:rPr lang="en-US" smtClean="0"/>
              <a:t>6/3/2024</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3754914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1145965B-5105-0B4D-AD9C-9EC37F94D34A}" type="datetime1">
              <a:rPr lang="en-US" smtClean="0"/>
              <a:t>6/3/2024</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3832782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BE3C41A1-2546-7546-AFD5-5F049CCDD124}" type="datetime1">
              <a:rPr lang="en-US" smtClean="0"/>
              <a:t>6/3/2024</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14081716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C3BC8728-DBCF-F14B-BE96-9ACC0BA89CCD}" type="datetime1">
              <a:rPr lang="en-US" smtClean="0"/>
              <a:t>6/3/2024</a:t>
            </a:fld>
            <a:endParaRPr lang="en-US"/>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‹nº›</a:t>
            </a:fld>
            <a:endParaRPr lang="en-US"/>
          </a:p>
        </p:txBody>
      </p:sp>
    </p:spTree>
    <p:extLst>
      <p:ext uri="{BB962C8B-B14F-4D97-AF65-F5344CB8AC3E}">
        <p14:creationId xmlns:p14="http://schemas.microsoft.com/office/powerpoint/2010/main" val="1847322477"/>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24" r:id="rId6"/>
    <p:sldLayoutId id="2147483719" r:id="rId7"/>
    <p:sldLayoutId id="2147483720" r:id="rId8"/>
    <p:sldLayoutId id="2147483721" r:id="rId9"/>
    <p:sldLayoutId id="2147483723" r:id="rId10"/>
    <p:sldLayoutId id="2147483722" r:id="rId11"/>
  </p:sldLayoutIdLst>
  <p:hf hdr="0" ftr="0" dt="0"/>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18/10/relationships/comments" Target="../comments/modernComment_116_C4667377.xm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microsoft.com/office/2018/10/relationships/comments" Target="../comments/modernComment_112_8B8A520A.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1_49051985.xm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13" Type="http://schemas.openxmlformats.org/officeDocument/2006/relationships/image" Target="../media/image7.png"/><Relationship Id="rId3" Type="http://schemas.microsoft.com/office/2018/10/relationships/comments" Target="../comments/modernComment_102_74189343.xml"/><Relationship Id="rId7" Type="http://schemas.openxmlformats.org/officeDocument/2006/relationships/diagramColors" Target="../diagrams/colors1.xml"/><Relationship Id="rId12" Type="http://schemas.openxmlformats.org/officeDocument/2006/relationships/image" Target="../media/image6.sv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diagramQuickStyle" Target="../diagrams/quickStyle1.xml"/><Relationship Id="rId11" Type="http://schemas.openxmlformats.org/officeDocument/2006/relationships/image" Target="../media/image5.png"/><Relationship Id="rId5" Type="http://schemas.openxmlformats.org/officeDocument/2006/relationships/diagramLayout" Target="../diagrams/layout1.xml"/><Relationship Id="rId10" Type="http://schemas.openxmlformats.org/officeDocument/2006/relationships/image" Target="../media/image4.svg"/><Relationship Id="rId4" Type="http://schemas.openxmlformats.org/officeDocument/2006/relationships/diagramData" Target="../diagrams/data1.xml"/><Relationship Id="rId9" Type="http://schemas.openxmlformats.org/officeDocument/2006/relationships/image" Target="../media/image3.png"/><Relationship Id="rId14" Type="http://schemas.openxmlformats.org/officeDocument/2006/relationships/image" Target="../media/image8.svg"/></Relationships>
</file>

<file path=ppt/slides/_rels/slide4.xml.rels><?xml version="1.0" encoding="UTF-8" standalone="yes"?>
<Relationships xmlns="http://schemas.openxmlformats.org/package/2006/relationships"><Relationship Id="rId3" Type="http://schemas.microsoft.com/office/2018/10/relationships/comments" Target="../comments/modernComment_115_E37304D7.xml"/><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microsoft.com/office/2018/10/relationships/comments" Target="../comments/modernComment_10A_267D4497.xm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18/10/relationships/comments" Target="../comments/modernComment_111_56E9D408.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chart" Target="../charts/chart2.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Top Left">
            <a:extLst>
              <a:ext uri="{FF2B5EF4-FFF2-40B4-BE49-F238E27FC236}">
                <a16:creationId xmlns:a16="http://schemas.microsoft.com/office/drawing/2014/main" id="{F99A87B6-0764-47AD-BF24-B54A16F944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4" name="Freeform: Shape 13">
              <a:extLst>
                <a:ext uri="{FF2B5EF4-FFF2-40B4-BE49-F238E27FC236}">
                  <a16:creationId xmlns:a16="http://schemas.microsoft.com/office/drawing/2014/main" id="{C50E14B7-3770-407C-A359-030533E14B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sp>
          <p:nvSpPr>
            <p:cNvPr id="15" name="Freeform: Shape 14">
              <a:extLst>
                <a:ext uri="{FF2B5EF4-FFF2-40B4-BE49-F238E27FC236}">
                  <a16:creationId xmlns:a16="http://schemas.microsoft.com/office/drawing/2014/main" id="{4F5BFEC0-D7AC-4F30-9697-1A7804BE7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1D47A7E9-69C2-466A-8E0A-1E82502C74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26" name="Freeform: Shape 16">
              <a:extLst>
                <a:ext uri="{FF2B5EF4-FFF2-40B4-BE49-F238E27FC236}">
                  <a16:creationId xmlns:a16="http://schemas.microsoft.com/office/drawing/2014/main" id="{37B64B2C-0074-40A5-AD7B-10234F3673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37" name="Freeform: Shape 17">
              <a:extLst>
                <a:ext uri="{FF2B5EF4-FFF2-40B4-BE49-F238E27FC236}">
                  <a16:creationId xmlns:a16="http://schemas.microsoft.com/office/drawing/2014/main" id="{B4EAC4AF-90F7-4D5B-9D52-8B5CC855B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38" name="Freeform: Shape 18">
              <a:extLst>
                <a:ext uri="{FF2B5EF4-FFF2-40B4-BE49-F238E27FC236}">
                  <a16:creationId xmlns:a16="http://schemas.microsoft.com/office/drawing/2014/main" id="{FC772208-699E-460A-B31E-D49D3EFE3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39" name="Freeform: Shape 19">
              <a:extLst>
                <a:ext uri="{FF2B5EF4-FFF2-40B4-BE49-F238E27FC236}">
                  <a16:creationId xmlns:a16="http://schemas.microsoft.com/office/drawing/2014/main" id="{899AB563-7EE7-4EB1-A6C7-E885E4774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40" name="Freeform: Shape 20">
              <a:extLst>
                <a:ext uri="{FF2B5EF4-FFF2-40B4-BE49-F238E27FC236}">
                  <a16:creationId xmlns:a16="http://schemas.microsoft.com/office/drawing/2014/main" id="{2A4ABF96-0400-4F13-B053-5AB9AB290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a:p>
          </p:txBody>
        </p:sp>
      </p:grpSp>
      <p:sp>
        <p:nvSpPr>
          <p:cNvPr id="2" name="Title 1">
            <a:extLst>
              <a:ext uri="{FF2B5EF4-FFF2-40B4-BE49-F238E27FC236}">
                <a16:creationId xmlns:a16="http://schemas.microsoft.com/office/drawing/2014/main" id="{EE3F8239-9FB8-ED7E-95B1-78922037D1EB}"/>
              </a:ext>
            </a:extLst>
          </p:cNvPr>
          <p:cNvSpPr>
            <a:spLocks noGrp="1"/>
          </p:cNvSpPr>
          <p:nvPr>
            <p:ph type="ctrTitle"/>
          </p:nvPr>
        </p:nvSpPr>
        <p:spPr>
          <a:xfrm>
            <a:off x="951543" y="744910"/>
            <a:ext cx="4798447" cy="3532799"/>
          </a:xfrm>
        </p:spPr>
        <p:txBody>
          <a:bodyPr anchor="b">
            <a:normAutofit/>
          </a:bodyPr>
          <a:lstStyle/>
          <a:p>
            <a:pPr algn="l"/>
            <a:r>
              <a:rPr lang="en-PT" sz="4800"/>
              <a:t>Kitchen Assistant for Active Ageing at Home</a:t>
            </a:r>
          </a:p>
        </p:txBody>
      </p:sp>
      <p:pic>
        <p:nvPicPr>
          <p:cNvPr id="4" name="Picture 3">
            <a:extLst>
              <a:ext uri="{FF2B5EF4-FFF2-40B4-BE49-F238E27FC236}">
                <a16:creationId xmlns:a16="http://schemas.microsoft.com/office/drawing/2014/main" id="{ADC4B9F1-BD20-3BD7-D244-BDF0AD5FE7B7}"/>
              </a:ext>
            </a:extLst>
          </p:cNvPr>
          <p:cNvPicPr>
            <a:picLocks noChangeAspect="1"/>
          </p:cNvPicPr>
          <p:nvPr/>
        </p:nvPicPr>
        <p:blipFill>
          <a:blip r:embed="rId2"/>
          <a:srcRect l="21106" r="21106"/>
          <a:stretch/>
        </p:blipFill>
        <p:spPr>
          <a:xfrm>
            <a:off x="5996628" y="10"/>
            <a:ext cx="6195372" cy="6857990"/>
          </a:xfrm>
          <a:prstGeom prst="rect">
            <a:avLst/>
          </a:prstGeom>
        </p:spPr>
      </p:pic>
      <p:grpSp>
        <p:nvGrpSpPr>
          <p:cNvPr id="23" name="Cross">
            <a:extLst>
              <a:ext uri="{FF2B5EF4-FFF2-40B4-BE49-F238E27FC236}">
                <a16:creationId xmlns:a16="http://schemas.microsoft.com/office/drawing/2014/main" id="{5C0E6139-8A19-4905-87E2-E547D7B7F1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37192" y="3369564"/>
            <a:ext cx="118872" cy="118872"/>
            <a:chOff x="1175347" y="3733800"/>
            <a:chExt cx="118872" cy="118872"/>
          </a:xfrm>
        </p:grpSpPr>
        <p:cxnSp>
          <p:nvCxnSpPr>
            <p:cNvPr id="24" name="Straight Connector 23">
              <a:extLst>
                <a:ext uri="{FF2B5EF4-FFF2-40B4-BE49-F238E27FC236}">
                  <a16:creationId xmlns:a16="http://schemas.microsoft.com/office/drawing/2014/main" id="{BC05FFBD-B86A-4BD3-A147-FA95CE03CF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5" name="Straight Connector 24">
              <a:extLst>
                <a:ext uri="{FF2B5EF4-FFF2-40B4-BE49-F238E27FC236}">
                  <a16:creationId xmlns:a16="http://schemas.microsoft.com/office/drawing/2014/main" id="{EB69F8B1-78FB-4562-8A0D-8D29636755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grpSp>
        <p:nvGrpSpPr>
          <p:cNvPr id="27" name="Bottom Right">
            <a:extLst>
              <a:ext uri="{FF2B5EF4-FFF2-40B4-BE49-F238E27FC236}">
                <a16:creationId xmlns:a16="http://schemas.microsoft.com/office/drawing/2014/main" id="{EE8A2E90-75F0-4F59-AE03-FE737F410E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28" name="Graphic 157">
              <a:extLst>
                <a:ext uri="{FF2B5EF4-FFF2-40B4-BE49-F238E27FC236}">
                  <a16:creationId xmlns:a16="http://schemas.microsoft.com/office/drawing/2014/main" id="{291613E8-1172-4437-97E9-F15A295649C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30" name="Freeform: Shape 29">
                <a:extLst>
                  <a:ext uri="{FF2B5EF4-FFF2-40B4-BE49-F238E27FC236}">
                    <a16:creationId xmlns:a16="http://schemas.microsoft.com/office/drawing/2014/main" id="{CE1404A3-DA0A-451F-80F9-341A400102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6D9F30DE-11BA-476B-B25D-CED39DBB6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253755C4-9D54-4D38-856A-7D1D31BC46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F2D176F7-5471-4C65-B496-F05544AF3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E3541E62-142A-4078-8B35-723AF8B13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id="{B2037584-8C21-4B8F-9EC5-5F978F32ED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id="{318287BF-F368-4F91-A36C-A729B478E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29" name="Freeform: Shape 28">
              <a:extLst>
                <a:ext uri="{FF2B5EF4-FFF2-40B4-BE49-F238E27FC236}">
                  <a16:creationId xmlns:a16="http://schemas.microsoft.com/office/drawing/2014/main" id="{A54A80ED-1507-4424-AE0D-E8B52DAC01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 name="Subtitle 4">
            <a:extLst>
              <a:ext uri="{FF2B5EF4-FFF2-40B4-BE49-F238E27FC236}">
                <a16:creationId xmlns:a16="http://schemas.microsoft.com/office/drawing/2014/main" id="{125BEA22-A709-22EA-D9C8-A5415E38417C}"/>
              </a:ext>
            </a:extLst>
          </p:cNvPr>
          <p:cNvSpPr txBox="1">
            <a:spLocks noGrp="1"/>
          </p:cNvSpPr>
          <p:nvPr>
            <p:ph type="subTitle" idx="1"/>
          </p:nvPr>
        </p:nvSpPr>
        <p:spPr>
          <a:xfrm>
            <a:off x="405679" y="5349215"/>
            <a:ext cx="2571203" cy="11900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en-US" sz="1400">
                <a:latin typeface="Adelle Sans Devanagari Light" panose="02000503000000020004" pitchFamily="2" charset="-78"/>
                <a:cs typeface="Adelle Sans Devanagari Light" panose="02000503000000020004" pitchFamily="2" charset="-78"/>
              </a:rPr>
              <a:t>Pedro Carneiro (73775)</a:t>
            </a:r>
            <a:br>
              <a:rPr lang="en-US" sz="1400">
                <a:latin typeface="Adelle Sans Devanagari Light" panose="02000503000000020004" pitchFamily="2" charset="-78"/>
                <a:cs typeface="Adelle Sans Devanagari Light" panose="02000503000000020004" pitchFamily="2" charset="-78"/>
              </a:rPr>
            </a:br>
            <a:r>
              <a:rPr lang="en-US" sz="1400">
                <a:latin typeface="Adelle Sans Devanagari Light" panose="02000503000000020004" pitchFamily="2" charset="-78"/>
                <a:cs typeface="Adelle Sans Devanagari Light" panose="02000503000000020004" pitchFamily="2" charset="-78"/>
              </a:rPr>
              <a:t>Inês Águia (73882)</a:t>
            </a:r>
            <a:br>
              <a:rPr lang="en-US" sz="1400">
                <a:latin typeface="Adelle Sans Devanagari Light" panose="02000503000000020004" pitchFamily="2" charset="-78"/>
                <a:cs typeface="Adelle Sans Devanagari Light" panose="02000503000000020004" pitchFamily="2" charset="-78"/>
              </a:rPr>
            </a:br>
            <a:r>
              <a:rPr lang="en-US" sz="1400">
                <a:latin typeface="Adelle Sans Devanagari Light" panose="02000503000000020004" pitchFamily="2" charset="-78"/>
                <a:cs typeface="Adelle Sans Devanagari Light" panose="02000503000000020004" pitchFamily="2" charset="-78"/>
              </a:rPr>
              <a:t>David </a:t>
            </a:r>
            <a:r>
              <a:rPr lang="en-US" sz="1400" err="1">
                <a:latin typeface="Adelle Sans Devanagari Light" panose="02000503000000020004" pitchFamily="2" charset="-78"/>
                <a:cs typeface="Adelle Sans Devanagari Light" panose="02000503000000020004" pitchFamily="2" charset="-78"/>
              </a:rPr>
              <a:t>Palricas</a:t>
            </a:r>
            <a:r>
              <a:rPr lang="en-US" sz="1400">
                <a:latin typeface="Adelle Sans Devanagari Light" panose="02000503000000020004" pitchFamily="2" charset="-78"/>
                <a:cs typeface="Adelle Sans Devanagari Light" panose="02000503000000020004" pitchFamily="2" charset="-78"/>
              </a:rPr>
              <a:t> (108780)</a:t>
            </a:r>
            <a:endParaRPr lang="en-US" sz="2000">
              <a:latin typeface="Adelle Sans Devanagari Light" panose="02000503000000020004" pitchFamily="2" charset="-78"/>
              <a:cs typeface="Adelle Sans Devanagari Light" panose="02000503000000020004" pitchFamily="2" charset="-78"/>
            </a:endParaRPr>
          </a:p>
        </p:txBody>
      </p:sp>
      <p:sp>
        <p:nvSpPr>
          <p:cNvPr id="6" name="TextBox 2">
            <a:extLst>
              <a:ext uri="{FF2B5EF4-FFF2-40B4-BE49-F238E27FC236}">
                <a16:creationId xmlns:a16="http://schemas.microsoft.com/office/drawing/2014/main" id="{892C1C9B-1041-03BD-5D43-9E5647C1C300}"/>
              </a:ext>
            </a:extLst>
          </p:cNvPr>
          <p:cNvSpPr txBox="1"/>
          <p:nvPr/>
        </p:nvSpPr>
        <p:spPr>
          <a:xfrm>
            <a:off x="3506432" y="5349215"/>
            <a:ext cx="3104428" cy="13849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en-US" sz="1400" err="1">
                <a:solidFill>
                  <a:schemeClr val="tx2"/>
                </a:solidFill>
                <a:latin typeface="Adelle Sans Devanagari Light" panose="02000503000000020004" pitchFamily="2" charset="-78"/>
                <a:cs typeface="Adelle Sans Devanagari Light" panose="02000503000000020004" pitchFamily="2" charset="-78"/>
              </a:rPr>
              <a:t>Orientadores</a:t>
            </a:r>
            <a:r>
              <a:rPr lang="en-US" sz="1400">
                <a:solidFill>
                  <a:schemeClr val="tx2"/>
                </a:solidFill>
                <a:latin typeface="Adelle Sans Devanagari Light" panose="02000503000000020004" pitchFamily="2" charset="-78"/>
                <a:cs typeface="Adelle Sans Devanagari Light" panose="02000503000000020004" pitchFamily="2" charset="-78"/>
              </a:rPr>
              <a:t>:</a:t>
            </a:r>
            <a:br>
              <a:rPr lang="en-US" sz="1400">
                <a:solidFill>
                  <a:schemeClr val="tx2"/>
                </a:solidFill>
                <a:latin typeface="Adelle Sans Devanagari Light" panose="02000503000000020004" pitchFamily="2" charset="-78"/>
                <a:cs typeface="Adelle Sans Devanagari Light" panose="02000503000000020004" pitchFamily="2" charset="-78"/>
              </a:rPr>
            </a:br>
            <a:r>
              <a:rPr lang="en-US" sz="1400">
                <a:solidFill>
                  <a:schemeClr val="tx2"/>
                </a:solidFill>
                <a:latin typeface="Adelle Sans Devanagari Light" panose="02000503000000020004" pitchFamily="2" charset="-78"/>
                <a:cs typeface="Adelle Sans Devanagari Light" panose="02000503000000020004" pitchFamily="2" charset="-78"/>
              </a:rPr>
              <a:t>Nuno Almeida</a:t>
            </a:r>
          </a:p>
          <a:p>
            <a:pPr algn="ctr">
              <a:lnSpc>
                <a:spcPct val="150000"/>
              </a:lnSpc>
            </a:pPr>
            <a:r>
              <a:rPr lang="en-US" sz="1400">
                <a:solidFill>
                  <a:schemeClr val="tx2"/>
                </a:solidFill>
                <a:latin typeface="Adelle Sans Devanagari Light" panose="02000503000000020004" pitchFamily="2" charset="-78"/>
                <a:cs typeface="Adelle Sans Devanagari Light" panose="02000503000000020004" pitchFamily="2" charset="-78"/>
              </a:rPr>
              <a:t>Ana Rocha</a:t>
            </a:r>
            <a:br>
              <a:rPr lang="en-US" sz="1400">
                <a:solidFill>
                  <a:schemeClr val="tx2"/>
                </a:solidFill>
                <a:latin typeface="Adelle Sans Devanagari Light" panose="02000503000000020004" pitchFamily="2" charset="-78"/>
                <a:cs typeface="Adelle Sans Devanagari Light" panose="02000503000000020004" pitchFamily="2" charset="-78"/>
              </a:rPr>
            </a:br>
            <a:r>
              <a:rPr lang="en-US" sz="1400">
                <a:solidFill>
                  <a:schemeClr val="tx2"/>
                </a:solidFill>
                <a:latin typeface="Adelle Sans Devanagari Light" panose="02000503000000020004" pitchFamily="2" charset="-78"/>
                <a:cs typeface="Adelle Sans Devanagari Light" panose="02000503000000020004" pitchFamily="2" charset="-78"/>
              </a:rPr>
              <a:t>António Teixeira</a:t>
            </a:r>
            <a:endParaRPr lang="en-US">
              <a:solidFill>
                <a:schemeClr val="tx2"/>
              </a:solidFill>
              <a:latin typeface="Adelle Sans Devanagari Light" panose="02000503000000020004" pitchFamily="2" charset="-78"/>
              <a:cs typeface="Adelle Sans Devanagari Light" panose="02000503000000020004" pitchFamily="2" charset="-78"/>
            </a:endParaRPr>
          </a:p>
        </p:txBody>
      </p:sp>
      <p:sp>
        <p:nvSpPr>
          <p:cNvPr id="3" name="Slide Number Placeholder 2">
            <a:extLst>
              <a:ext uri="{FF2B5EF4-FFF2-40B4-BE49-F238E27FC236}">
                <a16:creationId xmlns:a16="http://schemas.microsoft.com/office/drawing/2014/main" id="{D5BA497C-289D-0A6E-7C8A-B803847706DF}"/>
              </a:ext>
            </a:extLst>
          </p:cNvPr>
          <p:cNvSpPr>
            <a:spLocks noGrp="1"/>
          </p:cNvSpPr>
          <p:nvPr>
            <p:ph type="sldNum" sz="quarter" idx="12"/>
          </p:nvPr>
        </p:nvSpPr>
        <p:spPr/>
        <p:txBody>
          <a:bodyPr/>
          <a:lstStyle/>
          <a:p>
            <a:fld id="{73B850FF-6169-4056-8077-06FFA93A5366}" type="slidenum">
              <a:rPr lang="en-US" smtClean="0"/>
              <a:t>1</a:t>
            </a:fld>
            <a:endParaRPr lang="en-US"/>
          </a:p>
        </p:txBody>
      </p:sp>
    </p:spTree>
    <p:extLst>
      <p:ext uri="{BB962C8B-B14F-4D97-AF65-F5344CB8AC3E}">
        <p14:creationId xmlns:p14="http://schemas.microsoft.com/office/powerpoint/2010/main" val="483904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28BEF-951B-DC8C-7C9C-870C3546E862}"/>
              </a:ext>
            </a:extLst>
          </p:cNvPr>
          <p:cNvSpPr>
            <a:spLocks noGrp="1"/>
          </p:cNvSpPr>
          <p:nvPr>
            <p:ph type="title"/>
          </p:nvPr>
        </p:nvSpPr>
        <p:spPr/>
        <p:txBody>
          <a:bodyPr/>
          <a:lstStyle/>
          <a:p>
            <a:r>
              <a:rPr lang="en-PT"/>
              <a:t>Conclusões do Inquérito</a:t>
            </a:r>
          </a:p>
        </p:txBody>
      </p:sp>
      <p:pic>
        <p:nvPicPr>
          <p:cNvPr id="4" name="Picture 3" descr="A white exclamation mark on a black background&#10;&#10;Description automatically generated">
            <a:extLst>
              <a:ext uri="{FF2B5EF4-FFF2-40B4-BE49-F238E27FC236}">
                <a16:creationId xmlns:a16="http://schemas.microsoft.com/office/drawing/2014/main" id="{3D7A6991-E459-8E4A-227F-0913D6D9345F}"/>
              </a:ext>
            </a:extLst>
          </p:cNvPr>
          <p:cNvPicPr>
            <a:picLocks noChangeAspect="1"/>
          </p:cNvPicPr>
          <p:nvPr/>
        </p:nvPicPr>
        <p:blipFill>
          <a:blip r:embed="rId4"/>
          <a:stretch>
            <a:fillRect/>
          </a:stretch>
        </p:blipFill>
        <p:spPr>
          <a:xfrm>
            <a:off x="1180618" y="2166804"/>
            <a:ext cx="1079646" cy="1079646"/>
          </a:xfrm>
          <a:prstGeom prst="rect">
            <a:avLst/>
          </a:prstGeom>
        </p:spPr>
      </p:pic>
      <p:sp>
        <p:nvSpPr>
          <p:cNvPr id="5" name="TextBox 4">
            <a:extLst>
              <a:ext uri="{FF2B5EF4-FFF2-40B4-BE49-F238E27FC236}">
                <a16:creationId xmlns:a16="http://schemas.microsoft.com/office/drawing/2014/main" id="{1B46B740-921B-1EC2-7E03-718DDD6BBE30}"/>
              </a:ext>
            </a:extLst>
          </p:cNvPr>
          <p:cNvSpPr txBox="1"/>
          <p:nvPr/>
        </p:nvSpPr>
        <p:spPr>
          <a:xfrm>
            <a:off x="2260265" y="2291689"/>
            <a:ext cx="3334712"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b="1">
                <a:solidFill>
                  <a:srgbClr val="00B050"/>
                </a:solidFill>
                <a:latin typeface="Adelle Sans Devanagari Light" panose="02000503000000020004" pitchFamily="2" charset="-78"/>
                <a:cs typeface="Adelle Sans Devanagari Light" panose="02000503000000020004" pitchFamily="2" charset="-78"/>
              </a:rPr>
              <a:t>Nenhum</a:t>
            </a:r>
            <a:r>
              <a:rPr lang="pt-PT" sz="1400">
                <a:solidFill>
                  <a:schemeClr val="tx2"/>
                </a:solidFill>
                <a:latin typeface="Adelle Sans Devanagari Light" panose="02000503000000020004" pitchFamily="2" charset="-78"/>
                <a:cs typeface="Adelle Sans Devanagari Light" panose="02000503000000020004" pitchFamily="2" charset="-78"/>
              </a:rPr>
              <a:t> participante tinha previamente interagido com um assistente virtual</a:t>
            </a:r>
          </a:p>
        </p:txBody>
      </p:sp>
      <p:sp>
        <p:nvSpPr>
          <p:cNvPr id="6" name="TextBox 5">
            <a:extLst>
              <a:ext uri="{FF2B5EF4-FFF2-40B4-BE49-F238E27FC236}">
                <a16:creationId xmlns:a16="http://schemas.microsoft.com/office/drawing/2014/main" id="{3FD3D328-D858-1BE1-1E21-A263C73A48A7}"/>
              </a:ext>
            </a:extLst>
          </p:cNvPr>
          <p:cNvSpPr txBox="1"/>
          <p:nvPr/>
        </p:nvSpPr>
        <p:spPr>
          <a:xfrm>
            <a:off x="2260264" y="3719438"/>
            <a:ext cx="3388179"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b="1">
                <a:solidFill>
                  <a:srgbClr val="00B050"/>
                </a:solidFill>
                <a:latin typeface="Adelle Sans Devanagari Light" panose="02000503000000020004" pitchFamily="2" charset="-78"/>
                <a:cs typeface="Adelle Sans Devanagari Light" panose="02000503000000020004" pitchFamily="2" charset="-78"/>
              </a:rPr>
              <a:t>Todos</a:t>
            </a:r>
            <a:r>
              <a:rPr lang="pt-PT" sz="1400" b="1">
                <a:solidFill>
                  <a:schemeClr val="tx2"/>
                </a:solidFill>
                <a:latin typeface="Adelle Sans Devanagari Light" panose="02000503000000020004" pitchFamily="2" charset="-78"/>
                <a:cs typeface="Adelle Sans Devanagari Light" panose="02000503000000020004" pitchFamily="2" charset="-78"/>
              </a:rPr>
              <a:t> </a:t>
            </a:r>
            <a:r>
              <a:rPr lang="pt-PT" sz="1400">
                <a:solidFill>
                  <a:schemeClr val="tx2"/>
                </a:solidFill>
                <a:latin typeface="Adelle Sans Devanagari Light" panose="02000503000000020004" pitchFamily="2" charset="-78"/>
                <a:cs typeface="Adelle Sans Devanagari Light" panose="02000503000000020004" pitchFamily="2" charset="-78"/>
              </a:rPr>
              <a:t>os participantes concordaram que o assistente seria uma mais valia</a:t>
            </a:r>
          </a:p>
        </p:txBody>
      </p:sp>
      <p:pic>
        <p:nvPicPr>
          <p:cNvPr id="7" name="Picture 6" descr="A white exclamation mark on a black background&#10;&#10;Description automatically generated">
            <a:extLst>
              <a:ext uri="{FF2B5EF4-FFF2-40B4-BE49-F238E27FC236}">
                <a16:creationId xmlns:a16="http://schemas.microsoft.com/office/drawing/2014/main" id="{B3CDD9E5-F908-F035-8276-A0DD4A3EC688}"/>
              </a:ext>
            </a:extLst>
          </p:cNvPr>
          <p:cNvPicPr>
            <a:picLocks noChangeAspect="1"/>
          </p:cNvPicPr>
          <p:nvPr/>
        </p:nvPicPr>
        <p:blipFill>
          <a:blip r:embed="rId4"/>
          <a:stretch>
            <a:fillRect/>
          </a:stretch>
        </p:blipFill>
        <p:spPr>
          <a:xfrm>
            <a:off x="1180618" y="3548946"/>
            <a:ext cx="1079646" cy="1079646"/>
          </a:xfrm>
          <a:prstGeom prst="rect">
            <a:avLst/>
          </a:prstGeom>
        </p:spPr>
      </p:pic>
      <p:sp>
        <p:nvSpPr>
          <p:cNvPr id="9" name="TextBox 8">
            <a:extLst>
              <a:ext uri="{FF2B5EF4-FFF2-40B4-BE49-F238E27FC236}">
                <a16:creationId xmlns:a16="http://schemas.microsoft.com/office/drawing/2014/main" id="{AF9D2C96-7BFA-2E3C-9985-82F8552BE9D2}"/>
              </a:ext>
            </a:extLst>
          </p:cNvPr>
          <p:cNvSpPr txBox="1"/>
          <p:nvPr/>
        </p:nvSpPr>
        <p:spPr>
          <a:xfrm>
            <a:off x="6945605" y="2736503"/>
            <a:ext cx="4408195" cy="13849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Podemos concluir, apesar do resultado obtido no SUS não ser alto, que o assistente é uma mais valia</a:t>
            </a:r>
            <a:br>
              <a:rPr lang="pt-PT" sz="1400">
                <a:solidFill>
                  <a:schemeClr val="tx2"/>
                </a:solidFill>
                <a:latin typeface="Adelle Sans Devanagari Light" panose="02000503000000020004" pitchFamily="2" charset="-78"/>
                <a:cs typeface="Adelle Sans Devanagari Light" panose="02000503000000020004" pitchFamily="2" charset="-78"/>
              </a:rPr>
            </a:br>
            <a:r>
              <a:rPr lang="pt-PT" sz="1400" b="1">
                <a:solidFill>
                  <a:srgbClr val="00B050"/>
                </a:solidFill>
                <a:latin typeface="Adelle Sans Devanagari Light" panose="02000503000000020004" pitchFamily="2" charset="-78"/>
                <a:cs typeface="Adelle Sans Devanagari Light" panose="02000503000000020004" pitchFamily="2" charset="-78"/>
              </a:rPr>
              <a:t>Provando </a:t>
            </a:r>
            <a:r>
              <a:rPr lang="pt-PT" sz="1400">
                <a:solidFill>
                  <a:schemeClr val="tx2"/>
                </a:solidFill>
                <a:latin typeface="Adelle Sans Devanagari Light" panose="02000503000000020004" pitchFamily="2" charset="-78"/>
                <a:cs typeface="Adelle Sans Devanagari Light" panose="02000503000000020004" pitchFamily="2" charset="-78"/>
              </a:rPr>
              <a:t>a importância </a:t>
            </a:r>
            <a:r>
              <a:rPr lang="pt-PT" sz="1400" b="1">
                <a:solidFill>
                  <a:srgbClr val="00B050"/>
                </a:solidFill>
                <a:latin typeface="Adelle Sans Devanagari Light" panose="02000503000000020004" pitchFamily="2" charset="-78"/>
                <a:cs typeface="Adelle Sans Devanagari Light" panose="02000503000000020004" pitchFamily="2" charset="-78"/>
              </a:rPr>
              <a:t>de um assistente virtual </a:t>
            </a:r>
            <a:r>
              <a:rPr lang="pt-PT" sz="1400">
                <a:solidFill>
                  <a:schemeClr val="tx2"/>
                </a:solidFill>
                <a:latin typeface="Adelle Sans Devanagari Light" panose="02000503000000020004" pitchFamily="2" charset="-78"/>
                <a:cs typeface="Adelle Sans Devanagari Light" panose="02000503000000020004" pitchFamily="2" charset="-78"/>
              </a:rPr>
              <a:t>no envelhecimento ativo desta faixa etária</a:t>
            </a:r>
          </a:p>
        </p:txBody>
      </p:sp>
      <p:pic>
        <p:nvPicPr>
          <p:cNvPr id="15" name="Picture 14" descr="A white letter on a black background&#10;&#10;Description automatically generated">
            <a:extLst>
              <a:ext uri="{FF2B5EF4-FFF2-40B4-BE49-F238E27FC236}">
                <a16:creationId xmlns:a16="http://schemas.microsoft.com/office/drawing/2014/main" id="{FFE0903A-2C8C-CA97-274E-4C78E42CF955}"/>
              </a:ext>
            </a:extLst>
          </p:cNvPr>
          <p:cNvPicPr>
            <a:picLocks noChangeAspect="1"/>
          </p:cNvPicPr>
          <p:nvPr/>
        </p:nvPicPr>
        <p:blipFill>
          <a:blip r:embed="rId5"/>
          <a:stretch>
            <a:fillRect/>
          </a:stretch>
        </p:blipFill>
        <p:spPr>
          <a:xfrm rot="10800000">
            <a:off x="5757507" y="2229754"/>
            <a:ext cx="663615" cy="2398838"/>
          </a:xfrm>
          <a:prstGeom prst="rect">
            <a:avLst/>
          </a:prstGeom>
        </p:spPr>
      </p:pic>
      <p:sp>
        <p:nvSpPr>
          <p:cNvPr id="3" name="Slide Number Placeholder 2">
            <a:extLst>
              <a:ext uri="{FF2B5EF4-FFF2-40B4-BE49-F238E27FC236}">
                <a16:creationId xmlns:a16="http://schemas.microsoft.com/office/drawing/2014/main" id="{17D95CC7-F3AF-0792-EB2D-1E4A4057BACB}"/>
              </a:ext>
            </a:extLst>
          </p:cNvPr>
          <p:cNvSpPr>
            <a:spLocks noGrp="1"/>
          </p:cNvSpPr>
          <p:nvPr>
            <p:ph type="sldNum" sz="quarter" idx="12"/>
          </p:nvPr>
        </p:nvSpPr>
        <p:spPr/>
        <p:txBody>
          <a:bodyPr/>
          <a:lstStyle/>
          <a:p>
            <a:fld id="{73B850FF-6169-4056-8077-06FFA93A5366}" type="slidenum">
              <a:rPr lang="en-US" smtClean="0"/>
              <a:t>10</a:t>
            </a:fld>
            <a:endParaRPr lang="en-US"/>
          </a:p>
        </p:txBody>
      </p:sp>
    </p:spTree>
    <p:extLst>
      <p:ext uri="{BB962C8B-B14F-4D97-AF65-F5344CB8AC3E}">
        <p14:creationId xmlns:p14="http://schemas.microsoft.com/office/powerpoint/2010/main" val="3295048567"/>
      </p:ext>
    </p:extLst>
  </p:cSld>
  <p:clrMapOvr>
    <a:masterClrMapping/>
  </p:clrMapOvr>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27AF5-A0F6-0DF0-2A71-23B97D481E06}"/>
              </a:ext>
            </a:extLst>
          </p:cNvPr>
          <p:cNvSpPr>
            <a:spLocks noGrp="1"/>
          </p:cNvSpPr>
          <p:nvPr>
            <p:ph type="title"/>
          </p:nvPr>
        </p:nvSpPr>
        <p:spPr>
          <a:xfrm>
            <a:off x="604583" y="277254"/>
            <a:ext cx="8677639" cy="1325563"/>
          </a:xfrm>
        </p:spPr>
        <p:txBody>
          <a:bodyPr>
            <a:normAutofit/>
          </a:bodyPr>
          <a:lstStyle/>
          <a:p>
            <a:pPr algn="ctr"/>
            <a:r>
              <a:rPr lang="en-PT"/>
              <a:t>Dificuldades    vs.    Soluções</a:t>
            </a:r>
          </a:p>
        </p:txBody>
      </p:sp>
      <p:pic>
        <p:nvPicPr>
          <p:cNvPr id="6" name="Picture 5" descr="A calendar and clock icon&#10;&#10;Description automatically generated">
            <a:extLst>
              <a:ext uri="{FF2B5EF4-FFF2-40B4-BE49-F238E27FC236}">
                <a16:creationId xmlns:a16="http://schemas.microsoft.com/office/drawing/2014/main" id="{95A26846-709A-9847-8FE4-4D1315CCF6BD}"/>
              </a:ext>
            </a:extLst>
          </p:cNvPr>
          <p:cNvPicPr>
            <a:picLocks noChangeAspect="1"/>
          </p:cNvPicPr>
          <p:nvPr/>
        </p:nvPicPr>
        <p:blipFill>
          <a:blip r:embed="rId3"/>
          <a:stretch>
            <a:fillRect/>
          </a:stretch>
        </p:blipFill>
        <p:spPr>
          <a:xfrm flipH="1">
            <a:off x="7524099" y="1956829"/>
            <a:ext cx="759929" cy="759929"/>
          </a:xfrm>
          <a:prstGeom prst="rect">
            <a:avLst/>
          </a:prstGeom>
        </p:spPr>
      </p:pic>
      <p:sp>
        <p:nvSpPr>
          <p:cNvPr id="10" name="TextBox 9">
            <a:extLst>
              <a:ext uri="{FF2B5EF4-FFF2-40B4-BE49-F238E27FC236}">
                <a16:creationId xmlns:a16="http://schemas.microsoft.com/office/drawing/2014/main" id="{7E494D1D-2198-A38D-AE9A-493E9DBAD1C4}"/>
              </a:ext>
            </a:extLst>
          </p:cNvPr>
          <p:cNvSpPr txBox="1"/>
          <p:nvPr/>
        </p:nvSpPr>
        <p:spPr>
          <a:xfrm>
            <a:off x="1605555" y="1839576"/>
            <a:ext cx="3062347" cy="10618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400" b="1">
                <a:solidFill>
                  <a:srgbClr val="00B050"/>
                </a:solidFill>
                <a:latin typeface="Adelle Sans Devanagari Light" panose="02000503000000020004" pitchFamily="2" charset="-78"/>
                <a:cs typeface="Adelle Sans Devanagari Light" panose="02000503000000020004" pitchFamily="2" charset="-78"/>
              </a:rPr>
              <a:t>Gestão de Tempo</a:t>
            </a:r>
            <a:r>
              <a:rPr lang="pt-PT" sz="1400" b="1">
                <a:solidFill>
                  <a:schemeClr val="tx2"/>
                </a:solidFill>
                <a:latin typeface="Adelle Sans Devanagari Light" panose="02000503000000020004" pitchFamily="2" charset="-78"/>
                <a:cs typeface="Adelle Sans Devanagari Light" panose="02000503000000020004" pitchFamily="2" charset="-78"/>
              </a:rPr>
              <a:t> </a:t>
            </a:r>
            <a:r>
              <a:rPr lang="pt-PT" sz="1400">
                <a:solidFill>
                  <a:schemeClr val="tx2"/>
                </a:solidFill>
                <a:latin typeface="Adelle Sans Devanagari Light" panose="02000503000000020004" pitchFamily="2" charset="-78"/>
                <a:cs typeface="Adelle Sans Devanagari Light" panose="02000503000000020004" pitchFamily="2" charset="-78"/>
              </a:rPr>
              <a:t>revelou-se uma dificuldade, visto termos disponibilidades diferentes</a:t>
            </a:r>
          </a:p>
        </p:txBody>
      </p:sp>
      <p:pic>
        <p:nvPicPr>
          <p:cNvPr id="12" name="Picture 11" descr="A hand holding a stopwatch&#10;&#10;Description automatically generated">
            <a:extLst>
              <a:ext uri="{FF2B5EF4-FFF2-40B4-BE49-F238E27FC236}">
                <a16:creationId xmlns:a16="http://schemas.microsoft.com/office/drawing/2014/main" id="{4E82AB45-E10C-83CC-59E9-D38E4A82BA14}"/>
              </a:ext>
            </a:extLst>
          </p:cNvPr>
          <p:cNvPicPr>
            <a:picLocks noChangeAspect="1"/>
          </p:cNvPicPr>
          <p:nvPr/>
        </p:nvPicPr>
        <p:blipFill>
          <a:blip r:embed="rId4"/>
          <a:stretch>
            <a:fillRect/>
          </a:stretch>
        </p:blipFill>
        <p:spPr>
          <a:xfrm>
            <a:off x="604584" y="2024222"/>
            <a:ext cx="692536" cy="692536"/>
          </a:xfrm>
          <a:prstGeom prst="rect">
            <a:avLst/>
          </a:prstGeom>
        </p:spPr>
      </p:pic>
      <p:sp>
        <p:nvSpPr>
          <p:cNvPr id="13" name="TextBox 12">
            <a:extLst>
              <a:ext uri="{FF2B5EF4-FFF2-40B4-BE49-F238E27FC236}">
                <a16:creationId xmlns:a16="http://schemas.microsoft.com/office/drawing/2014/main" id="{107DD6BF-A6CC-0626-04FC-A4C23008F638}"/>
              </a:ext>
            </a:extLst>
          </p:cNvPr>
          <p:cNvSpPr txBox="1"/>
          <p:nvPr/>
        </p:nvSpPr>
        <p:spPr>
          <a:xfrm>
            <a:off x="8525069" y="1805879"/>
            <a:ext cx="3062347" cy="10618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Necessário criar um </a:t>
            </a:r>
            <a:r>
              <a:rPr lang="pt-PT" sz="1400" b="1">
                <a:solidFill>
                  <a:srgbClr val="00B050"/>
                </a:solidFill>
                <a:latin typeface="Adelle Sans Devanagari Light" panose="02000503000000020004" pitchFamily="2" charset="-78"/>
                <a:cs typeface="Adelle Sans Devanagari Light" panose="02000503000000020004" pitchFamily="2" charset="-78"/>
              </a:rPr>
              <a:t>Equilíbrio</a:t>
            </a:r>
            <a:r>
              <a:rPr lang="pt-PT" sz="1400">
                <a:solidFill>
                  <a:schemeClr val="tx2"/>
                </a:solidFill>
                <a:latin typeface="Adelle Sans Devanagari Light" panose="02000503000000020004" pitchFamily="2" charset="-78"/>
                <a:cs typeface="Adelle Sans Devanagari Light" panose="02000503000000020004" pitchFamily="2" charset="-78"/>
              </a:rPr>
              <a:t>, agendar reuniões semanalmente com os orientadores e entre nós</a:t>
            </a:r>
          </a:p>
        </p:txBody>
      </p:sp>
      <p:cxnSp>
        <p:nvCxnSpPr>
          <p:cNvPr id="15" name="Straight Arrow Connector 14">
            <a:extLst>
              <a:ext uri="{FF2B5EF4-FFF2-40B4-BE49-F238E27FC236}">
                <a16:creationId xmlns:a16="http://schemas.microsoft.com/office/drawing/2014/main" id="{23FBA823-F1F6-3FAA-9DF6-F169F3926971}"/>
              </a:ext>
            </a:extLst>
          </p:cNvPr>
          <p:cNvCxnSpPr>
            <a:stCxn id="10" idx="3"/>
          </p:cNvCxnSpPr>
          <p:nvPr/>
        </p:nvCxnSpPr>
        <p:spPr>
          <a:xfrm flipV="1">
            <a:off x="4667902" y="2370489"/>
            <a:ext cx="2331612" cy="1"/>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16" name="Picture 15" descr="A purple and black logo&#10;&#10;Description automatically generated">
            <a:extLst>
              <a:ext uri="{FF2B5EF4-FFF2-40B4-BE49-F238E27FC236}">
                <a16:creationId xmlns:a16="http://schemas.microsoft.com/office/drawing/2014/main" id="{7B46AC31-6BFD-7FED-EE47-44A3CE3A45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8797" y="3633432"/>
            <a:ext cx="555918" cy="676770"/>
          </a:xfrm>
          <a:prstGeom prst="rect">
            <a:avLst/>
          </a:prstGeom>
        </p:spPr>
      </p:pic>
      <p:sp>
        <p:nvSpPr>
          <p:cNvPr id="17" name="TextBox 16">
            <a:extLst>
              <a:ext uri="{FF2B5EF4-FFF2-40B4-BE49-F238E27FC236}">
                <a16:creationId xmlns:a16="http://schemas.microsoft.com/office/drawing/2014/main" id="{4E404ED6-C05E-BB0B-A0D0-8A67CE0D888A}"/>
              </a:ext>
            </a:extLst>
          </p:cNvPr>
          <p:cNvSpPr txBox="1"/>
          <p:nvPr/>
        </p:nvSpPr>
        <p:spPr>
          <a:xfrm>
            <a:off x="1605554" y="3551309"/>
            <a:ext cx="3062347"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Falta de experiência com a</a:t>
            </a:r>
            <a:r>
              <a:rPr lang="pt-PT" sz="1400" b="1">
                <a:solidFill>
                  <a:srgbClr val="00B050"/>
                </a:solidFill>
                <a:latin typeface="Adelle Sans Devanagari Light" panose="02000503000000020004" pitchFamily="2" charset="-78"/>
                <a:cs typeface="Adelle Sans Devanagari Light" panose="02000503000000020004" pitchFamily="2" charset="-78"/>
              </a:rPr>
              <a:t> Tecnologia</a:t>
            </a:r>
            <a:endParaRPr lang="pt-PT" sz="1400">
              <a:solidFill>
                <a:schemeClr val="tx2"/>
              </a:solidFill>
              <a:latin typeface="Adelle Sans Devanagari Light" panose="02000503000000020004" pitchFamily="2" charset="-78"/>
              <a:cs typeface="Adelle Sans Devanagari Light" panose="02000503000000020004" pitchFamily="2" charset="-78"/>
            </a:endParaRPr>
          </a:p>
        </p:txBody>
      </p:sp>
      <p:cxnSp>
        <p:nvCxnSpPr>
          <p:cNvPr id="18" name="Straight Arrow Connector 17">
            <a:extLst>
              <a:ext uri="{FF2B5EF4-FFF2-40B4-BE49-F238E27FC236}">
                <a16:creationId xmlns:a16="http://schemas.microsoft.com/office/drawing/2014/main" id="{E63C12AF-23B7-37F2-E7D1-816F2CAB7809}"/>
              </a:ext>
            </a:extLst>
          </p:cNvPr>
          <p:cNvCxnSpPr/>
          <p:nvPr/>
        </p:nvCxnSpPr>
        <p:spPr>
          <a:xfrm flipV="1">
            <a:off x="4667901" y="3821391"/>
            <a:ext cx="2331612" cy="1"/>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63E05420-CFC4-0958-CCE4-8097A17332F8}"/>
              </a:ext>
            </a:extLst>
          </p:cNvPr>
          <p:cNvPicPr>
            <a:picLocks noChangeAspect="1"/>
          </p:cNvPicPr>
          <p:nvPr/>
        </p:nvPicPr>
        <p:blipFill>
          <a:blip r:embed="rId6"/>
          <a:stretch>
            <a:fillRect/>
          </a:stretch>
        </p:blipFill>
        <p:spPr>
          <a:xfrm>
            <a:off x="7522704" y="3429000"/>
            <a:ext cx="761324" cy="759930"/>
          </a:xfrm>
          <a:prstGeom prst="rect">
            <a:avLst/>
          </a:prstGeom>
        </p:spPr>
      </p:pic>
      <p:sp>
        <p:nvSpPr>
          <p:cNvPr id="23" name="TextBox 22">
            <a:extLst>
              <a:ext uri="{FF2B5EF4-FFF2-40B4-BE49-F238E27FC236}">
                <a16:creationId xmlns:a16="http://schemas.microsoft.com/office/drawing/2014/main" id="{89ACD706-F069-7E4B-3D58-DB5130B5B1B5}"/>
              </a:ext>
            </a:extLst>
          </p:cNvPr>
          <p:cNvSpPr txBox="1"/>
          <p:nvPr/>
        </p:nvSpPr>
        <p:spPr>
          <a:xfrm>
            <a:off x="8525069" y="3228144"/>
            <a:ext cx="3062347" cy="10618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Procurar </a:t>
            </a:r>
            <a:r>
              <a:rPr lang="pt-PT" sz="1400" b="1">
                <a:solidFill>
                  <a:srgbClr val="00B050"/>
                </a:solidFill>
                <a:latin typeface="Adelle Sans Devanagari Light" panose="02000503000000020004" pitchFamily="2" charset="-78"/>
                <a:cs typeface="Adelle Sans Devanagari Light" panose="02000503000000020004" pitchFamily="2" charset="-78"/>
              </a:rPr>
              <a:t>Informação</a:t>
            </a:r>
            <a:r>
              <a:rPr lang="pt-PT" sz="1400" b="1">
                <a:solidFill>
                  <a:schemeClr val="tx2"/>
                </a:solidFill>
                <a:latin typeface="Adelle Sans Devanagari Light" panose="02000503000000020004" pitchFamily="2" charset="-78"/>
                <a:cs typeface="Adelle Sans Devanagari Light" panose="02000503000000020004" pitchFamily="2" charset="-78"/>
              </a:rPr>
              <a:t> </a:t>
            </a:r>
            <a:r>
              <a:rPr lang="pt-PT" sz="1400">
                <a:solidFill>
                  <a:schemeClr val="tx2"/>
                </a:solidFill>
                <a:latin typeface="Adelle Sans Devanagari Light" panose="02000503000000020004" pitchFamily="2" charset="-78"/>
                <a:cs typeface="Adelle Sans Devanagari Light" panose="02000503000000020004" pitchFamily="2" charset="-78"/>
              </a:rPr>
              <a:t>sobre a tecnologia para retiramos o máximo proveito da mesma</a:t>
            </a:r>
          </a:p>
        </p:txBody>
      </p:sp>
      <p:pic>
        <p:nvPicPr>
          <p:cNvPr id="25" name="Picture 24" descr="A yellow sign with a red and green light&#10;&#10;Description automatically generated">
            <a:extLst>
              <a:ext uri="{FF2B5EF4-FFF2-40B4-BE49-F238E27FC236}">
                <a16:creationId xmlns:a16="http://schemas.microsoft.com/office/drawing/2014/main" id="{BEFD1669-DAF3-C6AC-A50F-83002573F19E}"/>
              </a:ext>
            </a:extLst>
          </p:cNvPr>
          <p:cNvPicPr>
            <a:picLocks noChangeAspect="1"/>
          </p:cNvPicPr>
          <p:nvPr/>
        </p:nvPicPr>
        <p:blipFill>
          <a:blip r:embed="rId7"/>
          <a:stretch>
            <a:fillRect/>
          </a:stretch>
        </p:blipFill>
        <p:spPr>
          <a:xfrm>
            <a:off x="604584" y="4949631"/>
            <a:ext cx="754482" cy="754482"/>
          </a:xfrm>
          <a:prstGeom prst="rect">
            <a:avLst/>
          </a:prstGeom>
        </p:spPr>
      </p:pic>
      <p:cxnSp>
        <p:nvCxnSpPr>
          <p:cNvPr id="26" name="Straight Arrow Connector 25">
            <a:extLst>
              <a:ext uri="{FF2B5EF4-FFF2-40B4-BE49-F238E27FC236}">
                <a16:creationId xmlns:a16="http://schemas.microsoft.com/office/drawing/2014/main" id="{586EB21B-792D-CD3E-6C07-D28EAF082B5C}"/>
              </a:ext>
            </a:extLst>
          </p:cNvPr>
          <p:cNvCxnSpPr/>
          <p:nvPr/>
        </p:nvCxnSpPr>
        <p:spPr>
          <a:xfrm flipV="1">
            <a:off x="4667901" y="5209959"/>
            <a:ext cx="2331612" cy="1"/>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EC54CD0F-BC31-34DD-6670-4357CC31D85E}"/>
              </a:ext>
            </a:extLst>
          </p:cNvPr>
          <p:cNvSpPr txBox="1"/>
          <p:nvPr/>
        </p:nvSpPr>
        <p:spPr>
          <a:xfrm>
            <a:off x="1605555" y="4658532"/>
            <a:ext cx="2585758" cy="2031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Trabalhar com voz é uma série de </a:t>
            </a:r>
            <a:r>
              <a:rPr lang="pt-PT" sz="1400" b="1">
                <a:solidFill>
                  <a:srgbClr val="00B050"/>
                </a:solidFill>
                <a:latin typeface="Adelle Sans Devanagari Light" panose="02000503000000020004" pitchFamily="2" charset="-78"/>
                <a:cs typeface="Adelle Sans Devanagari Light" panose="02000503000000020004" pitchFamily="2" charset="-78"/>
              </a:rPr>
              <a:t>avanços e recuos</a:t>
            </a:r>
            <a:r>
              <a:rPr lang="pt-PT" sz="1400">
                <a:solidFill>
                  <a:schemeClr val="tx2"/>
                </a:solidFill>
                <a:latin typeface="Adelle Sans Devanagari Light" panose="02000503000000020004" pitchFamily="2" charset="-78"/>
                <a:cs typeface="Adelle Sans Devanagari Light" panose="02000503000000020004" pitchFamily="2" charset="-78"/>
              </a:rPr>
              <a:t>, uma função que funcionava hoje com adição de mais componentes modificava o comportamento</a:t>
            </a:r>
          </a:p>
        </p:txBody>
      </p:sp>
      <p:sp>
        <p:nvSpPr>
          <p:cNvPr id="28" name="TextBox 27">
            <a:extLst>
              <a:ext uri="{FF2B5EF4-FFF2-40B4-BE49-F238E27FC236}">
                <a16:creationId xmlns:a16="http://schemas.microsoft.com/office/drawing/2014/main" id="{C0E03FEF-A8D5-81D7-39E1-C1B54DA892F6}"/>
              </a:ext>
            </a:extLst>
          </p:cNvPr>
          <p:cNvSpPr txBox="1"/>
          <p:nvPr/>
        </p:nvSpPr>
        <p:spPr>
          <a:xfrm>
            <a:off x="8525068" y="4650409"/>
            <a:ext cx="3062347" cy="10618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Procurar </a:t>
            </a:r>
            <a:r>
              <a:rPr lang="pt-PT" sz="1400" b="1">
                <a:solidFill>
                  <a:srgbClr val="00B050"/>
                </a:solidFill>
                <a:latin typeface="Adelle Sans Devanagari Light" panose="02000503000000020004" pitchFamily="2" charset="-78"/>
                <a:cs typeface="Adelle Sans Devanagari Light" panose="02000503000000020004" pitchFamily="2" charset="-78"/>
              </a:rPr>
              <a:t>soluções/estratégias criativas</a:t>
            </a:r>
            <a:r>
              <a:rPr lang="pt-PT" sz="1400" b="1">
                <a:solidFill>
                  <a:schemeClr val="tx2"/>
                </a:solidFill>
                <a:latin typeface="Adelle Sans Devanagari Light" panose="02000503000000020004" pitchFamily="2" charset="-78"/>
                <a:cs typeface="Adelle Sans Devanagari Light" panose="02000503000000020004" pitchFamily="2" charset="-78"/>
              </a:rPr>
              <a:t> </a:t>
            </a:r>
            <a:r>
              <a:rPr lang="pt-PT" sz="1400">
                <a:solidFill>
                  <a:schemeClr val="tx2"/>
                </a:solidFill>
                <a:latin typeface="Adelle Sans Devanagari Light" panose="02000503000000020004" pitchFamily="2" charset="-78"/>
                <a:cs typeface="Adelle Sans Devanagari Light" panose="02000503000000020004" pitchFamily="2" charset="-78"/>
              </a:rPr>
              <a:t>e adequadas para solucionar os problemas</a:t>
            </a:r>
          </a:p>
        </p:txBody>
      </p:sp>
      <p:pic>
        <p:nvPicPr>
          <p:cNvPr id="30" name="Picture 29" descr="A light bulb with icons in the shape of a light bulb&#10;&#10;Description automatically generated">
            <a:extLst>
              <a:ext uri="{FF2B5EF4-FFF2-40B4-BE49-F238E27FC236}">
                <a16:creationId xmlns:a16="http://schemas.microsoft.com/office/drawing/2014/main" id="{6A8F7FA6-B630-DF82-18E6-0DCC845B7950}"/>
              </a:ext>
            </a:extLst>
          </p:cNvPr>
          <p:cNvPicPr>
            <a:picLocks noChangeAspect="1"/>
          </p:cNvPicPr>
          <p:nvPr/>
        </p:nvPicPr>
        <p:blipFill>
          <a:blip r:embed="rId8"/>
          <a:stretch>
            <a:fillRect/>
          </a:stretch>
        </p:blipFill>
        <p:spPr>
          <a:xfrm>
            <a:off x="7476101" y="4658532"/>
            <a:ext cx="854529" cy="1102854"/>
          </a:xfrm>
          <a:prstGeom prst="rect">
            <a:avLst/>
          </a:prstGeom>
        </p:spPr>
      </p:pic>
      <p:sp>
        <p:nvSpPr>
          <p:cNvPr id="3" name="Slide Number Placeholder 2">
            <a:extLst>
              <a:ext uri="{FF2B5EF4-FFF2-40B4-BE49-F238E27FC236}">
                <a16:creationId xmlns:a16="http://schemas.microsoft.com/office/drawing/2014/main" id="{881CFBB8-F1A8-CBC0-FCD2-9DABAD7FCA59}"/>
              </a:ext>
            </a:extLst>
          </p:cNvPr>
          <p:cNvSpPr>
            <a:spLocks noGrp="1"/>
          </p:cNvSpPr>
          <p:nvPr>
            <p:ph type="sldNum" sz="quarter" idx="12"/>
          </p:nvPr>
        </p:nvSpPr>
        <p:spPr/>
        <p:txBody>
          <a:bodyPr/>
          <a:lstStyle/>
          <a:p>
            <a:fld id="{73B850FF-6169-4056-8077-06FFA93A5366}" type="slidenum">
              <a:rPr lang="en-US" smtClean="0"/>
              <a:t>11</a:t>
            </a:fld>
            <a:endParaRPr lang="en-US"/>
          </a:p>
        </p:txBody>
      </p:sp>
    </p:spTree>
    <p:extLst>
      <p:ext uri="{BB962C8B-B14F-4D97-AF65-F5344CB8AC3E}">
        <p14:creationId xmlns:p14="http://schemas.microsoft.com/office/powerpoint/2010/main" val="4627965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B85CA-BC72-4C1E-02D4-686442093920}"/>
              </a:ext>
            </a:extLst>
          </p:cNvPr>
          <p:cNvSpPr>
            <a:spLocks noGrp="1"/>
          </p:cNvSpPr>
          <p:nvPr>
            <p:ph type="title"/>
          </p:nvPr>
        </p:nvSpPr>
        <p:spPr>
          <a:xfrm>
            <a:off x="838200" y="293513"/>
            <a:ext cx="10515600" cy="1325563"/>
          </a:xfrm>
        </p:spPr>
        <p:txBody>
          <a:bodyPr/>
          <a:lstStyle/>
          <a:p>
            <a:r>
              <a:rPr lang="en-PT"/>
              <a:t>Conclusões Gerais</a:t>
            </a:r>
          </a:p>
        </p:txBody>
      </p:sp>
      <p:graphicFrame>
        <p:nvGraphicFramePr>
          <p:cNvPr id="3" name="Table 2">
            <a:extLst>
              <a:ext uri="{FF2B5EF4-FFF2-40B4-BE49-F238E27FC236}">
                <a16:creationId xmlns:a16="http://schemas.microsoft.com/office/drawing/2014/main" id="{63482B14-EEA7-7804-3711-514A2B523553}"/>
              </a:ext>
            </a:extLst>
          </p:cNvPr>
          <p:cNvGraphicFramePr>
            <a:graphicFrameLocks noGrp="1"/>
          </p:cNvGraphicFramePr>
          <p:nvPr>
            <p:extLst>
              <p:ext uri="{D42A27DB-BD31-4B8C-83A1-F6EECF244321}">
                <p14:modId xmlns:p14="http://schemas.microsoft.com/office/powerpoint/2010/main" val="2002957793"/>
              </p:ext>
            </p:extLst>
          </p:nvPr>
        </p:nvGraphicFramePr>
        <p:xfrm>
          <a:off x="937054" y="1859883"/>
          <a:ext cx="6390503" cy="4410311"/>
        </p:xfrm>
        <a:graphic>
          <a:graphicData uri="http://schemas.openxmlformats.org/drawingml/2006/table">
            <a:tbl>
              <a:tblPr firstRow="1" bandRow="1">
                <a:tableStyleId>{F2DE63D5-997A-4646-A377-4702673A728D}</a:tableStyleId>
              </a:tblPr>
              <a:tblGrid>
                <a:gridCol w="2157086">
                  <a:extLst>
                    <a:ext uri="{9D8B030D-6E8A-4147-A177-3AD203B41FA5}">
                      <a16:colId xmlns:a16="http://schemas.microsoft.com/office/drawing/2014/main" val="615878849"/>
                    </a:ext>
                  </a:extLst>
                </a:gridCol>
                <a:gridCol w="1938190">
                  <a:extLst>
                    <a:ext uri="{9D8B030D-6E8A-4147-A177-3AD203B41FA5}">
                      <a16:colId xmlns:a16="http://schemas.microsoft.com/office/drawing/2014/main" val="4021622252"/>
                    </a:ext>
                  </a:extLst>
                </a:gridCol>
                <a:gridCol w="2295227">
                  <a:extLst>
                    <a:ext uri="{9D8B030D-6E8A-4147-A177-3AD203B41FA5}">
                      <a16:colId xmlns:a16="http://schemas.microsoft.com/office/drawing/2014/main" val="175146068"/>
                    </a:ext>
                  </a:extLst>
                </a:gridCol>
              </a:tblGrid>
              <a:tr h="478391">
                <a:tc>
                  <a:txBody>
                    <a:bodyPr/>
                    <a:lstStyle/>
                    <a:p>
                      <a:pPr algn="ctr"/>
                      <a:r>
                        <a:rPr lang="pt-PT" sz="1400" b="1" i="0">
                          <a:latin typeface="Adelle Sans Devanagari Light" panose="02000503000000020004" pitchFamily="2" charset="-78"/>
                          <a:cs typeface="Adelle Sans Devanagari Light" panose="02000503000000020004" pitchFamily="2" charset="-78"/>
                        </a:rPr>
                        <a:t>Funcionais</a:t>
                      </a:r>
                    </a:p>
                  </a:txBody>
                  <a:tcPr/>
                </a:tc>
                <a:tc>
                  <a:txBody>
                    <a:bodyPr/>
                    <a:lstStyle/>
                    <a:p>
                      <a:pPr algn="ctr"/>
                      <a:r>
                        <a:rPr lang="pt-PT" sz="1400" b="1" i="0">
                          <a:latin typeface="Adelle Sans Devanagari Light" panose="02000503000000020004" pitchFamily="2" charset="-78"/>
                          <a:cs typeface="Adelle Sans Devanagari Light" panose="02000503000000020004" pitchFamily="2" charset="-78"/>
                        </a:rPr>
                        <a:t>Não Funcionais</a:t>
                      </a:r>
                    </a:p>
                  </a:txBody>
                  <a:tcPr/>
                </a:tc>
                <a:tc>
                  <a:txBody>
                    <a:bodyPr/>
                    <a:lstStyle/>
                    <a:p>
                      <a:pPr algn="ctr"/>
                      <a:r>
                        <a:rPr lang="pt-PT" sz="1400" b="1" i="0">
                          <a:latin typeface="Adelle Sans Devanagari Light" panose="02000503000000020004" pitchFamily="2" charset="-78"/>
                          <a:cs typeface="Adelle Sans Devanagari Light" panose="02000503000000020004" pitchFamily="2" charset="-78"/>
                        </a:rPr>
                        <a:t>De Interação</a:t>
                      </a:r>
                    </a:p>
                  </a:txBody>
                  <a:tcPr/>
                </a:tc>
                <a:extLst>
                  <a:ext uri="{0D108BD9-81ED-4DB2-BD59-A6C34878D82A}">
                    <a16:rowId xmlns:a16="http://schemas.microsoft.com/office/drawing/2014/main" val="4240083790"/>
                  </a:ext>
                </a:extLst>
              </a:tr>
              <a:tr h="3587312">
                <a:tc>
                  <a:txBody>
                    <a:bodyPr/>
                    <a:lstStyle/>
                    <a:p>
                      <a:pPr algn="l"/>
                      <a:endParaRPr lang="pt-PT" sz="1400" b="0" i="0">
                        <a:latin typeface="Adelle Sans Devanagari Light" panose="02000503000000020004" pitchFamily="2" charset="-78"/>
                        <a:cs typeface="Adelle Sans Devanagari Light" panose="02000503000000020004" pitchFamily="2" charset="-78"/>
                      </a:endParaRPr>
                    </a:p>
                    <a:p>
                      <a:pPr marL="171450" indent="-171450" algn="l">
                        <a:lnSpc>
                          <a:spcPct val="100000"/>
                        </a:lnSpc>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Adicionar produtos ao stock ✅</a:t>
                      </a:r>
                      <a:endParaRPr lang="pt-PT" sz="1400" b="0" i="0" u="none">
                        <a:latin typeface="Adelle Sans Devanagari Light" panose="02000503000000020004" pitchFamily="2" charset="-78"/>
                        <a:cs typeface="Adelle Sans Devanagari Light" panose="02000503000000020004" pitchFamily="2" charset="-78"/>
                      </a:endParaRPr>
                    </a:p>
                    <a:p>
                      <a:pPr marL="171450" indent="-171450" algn="l">
                        <a:lnSpc>
                          <a:spcPct val="100000"/>
                        </a:lnSpc>
                        <a:buFont typeface="Arial" panose="020B0604020202020204" pitchFamily="34" charset="0"/>
                        <a:buChar char="•"/>
                      </a:pPr>
                      <a:endParaRPr lang="pt-PT" sz="1400" b="0" i="0">
                        <a:latin typeface="Adelle Sans Devanagari Light" panose="02000503000000020004" pitchFamily="2" charset="-78"/>
                        <a:cs typeface="Adelle Sans Devanagari Light" panose="02000503000000020004" pitchFamily="2" charset="-78"/>
                      </a:endParaRPr>
                    </a:p>
                    <a:p>
                      <a:pPr marL="171450" indent="-171450" algn="l">
                        <a:lnSpc>
                          <a:spcPct val="100000"/>
                        </a:lnSpc>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Reter informação sobre a quantidade de produtos ✅</a:t>
                      </a:r>
                    </a:p>
                    <a:p>
                      <a:pPr marL="171450" indent="-171450" algn="l">
                        <a:lnSpc>
                          <a:spcPct val="100000"/>
                        </a:lnSpc>
                        <a:buFont typeface="Arial" panose="020B0604020202020204" pitchFamily="34" charset="0"/>
                        <a:buChar char="•"/>
                      </a:pPr>
                      <a:endParaRPr lang="pt-PT" sz="1400" b="0" i="0">
                        <a:latin typeface="Adelle Sans Devanagari Light" panose="02000503000000020004" pitchFamily="2" charset="-78"/>
                        <a:cs typeface="Adelle Sans Devanagari Light" panose="02000503000000020004" pitchFamily="2" charset="-78"/>
                      </a:endParaRPr>
                    </a:p>
                    <a:p>
                      <a:pPr marL="171450" indent="-171450" algn="l">
                        <a:lnSpc>
                          <a:spcPct val="100000"/>
                        </a:lnSpc>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Ver a informação da receita ✅</a:t>
                      </a:r>
                    </a:p>
                    <a:p>
                      <a:pPr marL="171450" indent="-171450" algn="l">
                        <a:lnSpc>
                          <a:spcPct val="100000"/>
                        </a:lnSpc>
                        <a:buFont typeface="Arial" panose="020B0604020202020204" pitchFamily="34" charset="0"/>
                        <a:buChar char="•"/>
                      </a:pPr>
                      <a:endParaRPr lang="pt-PT" sz="1400" b="0" i="0">
                        <a:latin typeface="Adelle Sans Devanagari Light" panose="02000503000000020004" pitchFamily="2" charset="-78"/>
                        <a:cs typeface="Adelle Sans Devanagari Light" panose="02000503000000020004" pitchFamily="2" charset="-78"/>
                      </a:endParaRPr>
                    </a:p>
                    <a:p>
                      <a:pPr marL="171450" indent="-171450" algn="l">
                        <a:lnSpc>
                          <a:spcPct val="100000"/>
                        </a:lnSpc>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Criar alerta com produtos próximos do prazo de validade ✅</a:t>
                      </a:r>
                    </a:p>
                    <a:p>
                      <a:pPr marL="171450" indent="-171450" algn="l">
                        <a:lnSpc>
                          <a:spcPct val="100000"/>
                        </a:lnSpc>
                        <a:buFont typeface="Arial" panose="020B0604020202020204" pitchFamily="34" charset="0"/>
                        <a:buChar char="•"/>
                      </a:pPr>
                      <a:endParaRPr lang="pt-PT" sz="1400" b="0" i="0">
                        <a:latin typeface="Adelle Sans Devanagari Light" panose="02000503000000020004" pitchFamily="2" charset="-78"/>
                        <a:cs typeface="Adelle Sans Devanagari Light" panose="02000503000000020004" pitchFamily="2" charset="-78"/>
                      </a:endParaRPr>
                    </a:p>
                    <a:p>
                      <a:pPr marL="171450" indent="-171450" algn="l">
                        <a:lnSpc>
                          <a:spcPct val="100000"/>
                        </a:lnSpc>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Retornar uma lista com os produtos em falta ✅</a:t>
                      </a:r>
                    </a:p>
                  </a:txBody>
                  <a:tcPr/>
                </a:tc>
                <a:tc>
                  <a:txBody>
                    <a:bodyPr/>
                    <a:lstStyle/>
                    <a:p>
                      <a:pPr algn="l"/>
                      <a:endParaRPr lang="pt-PT" sz="1400" b="0" i="0">
                        <a:latin typeface="Adelle Sans Devanagari Light" panose="02000503000000020004" pitchFamily="2" charset="-78"/>
                        <a:cs typeface="Adelle Sans Devanagari Light" panose="02000503000000020004" pitchFamily="2" charset="-78"/>
                      </a:endParaRPr>
                    </a:p>
                    <a:p>
                      <a:pPr marL="171450" indent="-171450" algn="l">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Ter uma base de dados onde consta o inventário de produtos ✅</a:t>
                      </a:r>
                    </a:p>
                    <a:p>
                      <a:pPr marL="171450" indent="-171450" algn="l">
                        <a:buFont typeface="Arial" panose="020B0604020202020204" pitchFamily="34" charset="0"/>
                        <a:buChar char="•"/>
                      </a:pPr>
                      <a:endParaRPr lang="pt-PT" sz="1400" b="0" i="0">
                        <a:latin typeface="Adelle Sans Devanagari Light" panose="02000503000000020004" pitchFamily="2" charset="-78"/>
                        <a:cs typeface="Adelle Sans Devanagari Light" panose="02000503000000020004" pitchFamily="2" charset="-78"/>
                      </a:endParaRPr>
                    </a:p>
                    <a:p>
                      <a:pPr marL="171450" indent="-171450" algn="l">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Ter uma base de dados com receitas ✅</a:t>
                      </a:r>
                    </a:p>
                    <a:p>
                      <a:pPr marL="171450" indent="-171450" algn="l">
                        <a:buFont typeface="Arial" panose="020B0604020202020204" pitchFamily="34" charset="0"/>
                        <a:buChar char="•"/>
                      </a:pPr>
                      <a:endParaRPr lang="pt-PT" sz="1400" b="0" i="0">
                        <a:latin typeface="Adelle Sans Devanagari Light" panose="02000503000000020004" pitchFamily="2" charset="-78"/>
                        <a:cs typeface="Adelle Sans Devanagari Light" panose="02000503000000020004" pitchFamily="2" charset="-78"/>
                      </a:endParaRPr>
                    </a:p>
                    <a:p>
                      <a:pPr marL="171450" indent="-171450" algn="l">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Tecnologia para leitura dos códigos de barras ✅</a:t>
                      </a:r>
                    </a:p>
                  </a:txBody>
                  <a:tcPr/>
                </a:tc>
                <a:tc>
                  <a:txBody>
                    <a:bodyPr/>
                    <a:lstStyle/>
                    <a:p>
                      <a:pPr marL="171450" indent="-171450" algn="l">
                        <a:buFont typeface="Arial" panose="020B0604020202020204" pitchFamily="34" charset="0"/>
                        <a:buChar char="•"/>
                      </a:pPr>
                      <a:endParaRPr lang="pt-PT" sz="1400" b="0" i="0">
                        <a:latin typeface="Adelle Sans Devanagari Light" panose="02000503000000020004" pitchFamily="2" charset="-78"/>
                        <a:cs typeface="Adelle Sans Devanagari Light" panose="02000503000000020004" pitchFamily="2" charset="-78"/>
                      </a:endParaRPr>
                    </a:p>
                    <a:p>
                      <a:pPr marL="171450" marR="0" lvl="0" indent="-171450" algn="l" rtl="0" eaLnBrk="1" fontAlgn="auto" latinLnBrk="0" hangingPunct="1">
                        <a:lnSpc>
                          <a:spcPct val="100000"/>
                        </a:lnSpc>
                        <a:spcBef>
                          <a:spcPts val="0"/>
                        </a:spcBef>
                        <a:spcAft>
                          <a:spcPts val="0"/>
                        </a:spcAft>
                        <a:buClrTx/>
                        <a:buSzTx/>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Entender linguagem natural ✅</a:t>
                      </a:r>
                    </a:p>
                    <a:p>
                      <a:pPr marL="171450" indent="-171450" algn="l">
                        <a:buFont typeface="Arial" panose="020B0604020202020204" pitchFamily="34" charset="0"/>
                        <a:buChar char="•"/>
                      </a:pPr>
                      <a:endParaRPr lang="pt-PT" sz="1400" b="0" i="0">
                        <a:latin typeface="Adelle Sans Devanagari Light" panose="02000503000000020004" pitchFamily="2" charset="-78"/>
                        <a:cs typeface="Adelle Sans Devanagari Light" panose="02000503000000020004" pitchFamily="2" charset="-78"/>
                      </a:endParaRPr>
                    </a:p>
                    <a:p>
                      <a:pPr marL="171450" indent="-171450" algn="l">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Ativação por voz com palavras chave ✅</a:t>
                      </a:r>
                    </a:p>
                    <a:p>
                      <a:pPr marL="171450" indent="-171450" algn="l">
                        <a:buFont typeface="Arial" panose="020B0604020202020204" pitchFamily="34" charset="0"/>
                        <a:buChar char="•"/>
                      </a:pPr>
                      <a:endParaRPr lang="pt-PT" sz="1400" b="0" i="0">
                        <a:latin typeface="Adelle Sans Devanagari Light" panose="02000503000000020004" pitchFamily="2" charset="-78"/>
                        <a:cs typeface="Adelle Sans Devanagari Light" panose="02000503000000020004" pitchFamily="2" charset="-78"/>
                      </a:endParaRPr>
                    </a:p>
                    <a:p>
                      <a:pPr marL="171450" indent="-171450" algn="l">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Dar informação por voz ✅ </a:t>
                      </a:r>
                    </a:p>
                    <a:p>
                      <a:pPr marL="171450" indent="-171450" algn="l">
                        <a:buFont typeface="Arial" panose="020B0604020202020204" pitchFamily="34" charset="0"/>
                        <a:buChar char="•"/>
                      </a:pPr>
                      <a:endParaRPr lang="pt-PT" sz="1400" b="0" i="0">
                        <a:latin typeface="Adelle Sans Devanagari Light" panose="02000503000000020004" pitchFamily="2" charset="-78"/>
                        <a:cs typeface="Adelle Sans Devanagari Light" panose="02000503000000020004" pitchFamily="2" charset="-78"/>
                      </a:endParaRPr>
                    </a:p>
                    <a:p>
                      <a:pPr marL="171450" indent="-171450" algn="l">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Capacidade de mostrar informação no ecrã ✅</a:t>
                      </a:r>
                    </a:p>
                    <a:p>
                      <a:pPr marL="171450" indent="-171450" algn="l">
                        <a:buFont typeface="Arial" panose="020B0604020202020204" pitchFamily="34" charset="0"/>
                        <a:buChar char="•"/>
                      </a:pPr>
                      <a:endParaRPr lang="pt-PT" sz="1400" b="0" i="0">
                        <a:latin typeface="Adelle Sans Devanagari Light" panose="02000503000000020004" pitchFamily="2" charset="-78"/>
                        <a:cs typeface="Adelle Sans Devanagari Light" panose="02000503000000020004" pitchFamily="2" charset="-78"/>
                      </a:endParaRPr>
                    </a:p>
                    <a:p>
                      <a:pPr marL="171450" indent="-171450" algn="l">
                        <a:buFont typeface="Arial" panose="020B0604020202020204" pitchFamily="34" charset="0"/>
                        <a:buChar char="•"/>
                      </a:pPr>
                      <a:r>
                        <a:rPr lang="pt-PT" sz="1400" b="0" i="0">
                          <a:latin typeface="Adelle Sans Devanagari Light" panose="02000503000000020004" pitchFamily="2" charset="-78"/>
                          <a:cs typeface="Adelle Sans Devanagari Light" panose="02000503000000020004" pitchFamily="2" charset="-78"/>
                        </a:rPr>
                        <a:t>Capacidade de fornecer alertas e listas ✅</a:t>
                      </a:r>
                    </a:p>
                  </a:txBody>
                  <a:tcPr/>
                </a:tc>
                <a:extLst>
                  <a:ext uri="{0D108BD9-81ED-4DB2-BD59-A6C34878D82A}">
                    <a16:rowId xmlns:a16="http://schemas.microsoft.com/office/drawing/2014/main" val="3886001488"/>
                  </a:ext>
                </a:extLst>
              </a:tr>
            </a:tbl>
          </a:graphicData>
        </a:graphic>
      </p:graphicFrame>
      <p:sp>
        <p:nvSpPr>
          <p:cNvPr id="8" name="Slide Number Placeholder 7">
            <a:extLst>
              <a:ext uri="{FF2B5EF4-FFF2-40B4-BE49-F238E27FC236}">
                <a16:creationId xmlns:a16="http://schemas.microsoft.com/office/drawing/2014/main" id="{A466EA26-F71A-02AE-6610-4D615EA9ACF1}"/>
              </a:ext>
            </a:extLst>
          </p:cNvPr>
          <p:cNvSpPr>
            <a:spLocks noGrp="1"/>
          </p:cNvSpPr>
          <p:nvPr>
            <p:ph type="sldNum" sz="quarter" idx="12"/>
          </p:nvPr>
        </p:nvSpPr>
        <p:spPr/>
        <p:txBody>
          <a:bodyPr/>
          <a:lstStyle/>
          <a:p>
            <a:fld id="{73B850FF-6169-4056-8077-06FFA93A5366}" type="slidenum">
              <a:rPr lang="en-US" smtClean="0"/>
              <a:t>12</a:t>
            </a:fld>
            <a:endParaRPr lang="en-US"/>
          </a:p>
        </p:txBody>
      </p:sp>
      <p:sp>
        <p:nvSpPr>
          <p:cNvPr id="10" name="TextBox 9">
            <a:extLst>
              <a:ext uri="{FF2B5EF4-FFF2-40B4-BE49-F238E27FC236}">
                <a16:creationId xmlns:a16="http://schemas.microsoft.com/office/drawing/2014/main" id="{FDECF935-3E40-3461-1C15-59E77236D9B4}"/>
              </a:ext>
            </a:extLst>
          </p:cNvPr>
          <p:cNvSpPr txBox="1"/>
          <p:nvPr/>
        </p:nvSpPr>
        <p:spPr>
          <a:xfrm>
            <a:off x="7804882" y="2736503"/>
            <a:ext cx="3934037" cy="13849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i="1">
                <a:solidFill>
                  <a:schemeClr val="tx2"/>
                </a:solidFill>
                <a:latin typeface="Adelle Sans Devanagari Light" panose="02000503000000020004" pitchFamily="2" charset="-78"/>
                <a:cs typeface="Adelle Sans Devanagari Light" panose="02000503000000020004" pitchFamily="2" charset="-78"/>
              </a:rPr>
              <a:t>Desenvolvemos um assistente virtual de ajuda na cozinha utilizando um método centrado no utilizador que obteve uma grande aceitação por parte do público-alvo</a:t>
            </a:r>
          </a:p>
        </p:txBody>
      </p:sp>
    </p:spTree>
    <p:extLst>
      <p:ext uri="{BB962C8B-B14F-4D97-AF65-F5344CB8AC3E}">
        <p14:creationId xmlns:p14="http://schemas.microsoft.com/office/powerpoint/2010/main" val="2341097994"/>
      </p:ext>
    </p:extLst>
  </p:cSld>
  <p:clrMapOvr>
    <a:masterClrMapping/>
  </p:clrMapOvr>
  <p:extLst>
    <p:ext uri="{6950BFC3-D8DA-4A85-94F7-54DA5524770B}">
      <p188:commentRel xmlns:p188="http://schemas.microsoft.com/office/powerpoint/2018/8/main" r:id="rId3"/>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B85CA-BC72-4C1E-02D4-686442093920}"/>
              </a:ext>
            </a:extLst>
          </p:cNvPr>
          <p:cNvSpPr>
            <a:spLocks noGrp="1"/>
          </p:cNvSpPr>
          <p:nvPr>
            <p:ph type="title"/>
          </p:nvPr>
        </p:nvSpPr>
        <p:spPr/>
        <p:txBody>
          <a:bodyPr/>
          <a:lstStyle/>
          <a:p>
            <a:r>
              <a:rPr lang="en-PT"/>
              <a:t>Trabalho Futuro</a:t>
            </a:r>
          </a:p>
        </p:txBody>
      </p:sp>
      <p:sp>
        <p:nvSpPr>
          <p:cNvPr id="4" name="TextBox 3">
            <a:extLst>
              <a:ext uri="{FF2B5EF4-FFF2-40B4-BE49-F238E27FC236}">
                <a16:creationId xmlns:a16="http://schemas.microsoft.com/office/drawing/2014/main" id="{C31C7503-6641-1E14-B45E-D445D2A7EBA9}"/>
              </a:ext>
            </a:extLst>
          </p:cNvPr>
          <p:cNvSpPr txBox="1"/>
          <p:nvPr/>
        </p:nvSpPr>
        <p:spPr>
          <a:xfrm>
            <a:off x="3951652" y="2246030"/>
            <a:ext cx="5390056"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600">
                <a:solidFill>
                  <a:schemeClr val="tx2"/>
                </a:solidFill>
                <a:latin typeface="Adelle Sans Devanagari Light" panose="02000503000000020004" pitchFamily="2" charset="-78"/>
                <a:cs typeface="Adelle Sans Devanagari Light" panose="02000503000000020004" pitchFamily="2" charset="-78"/>
              </a:rPr>
              <a:t>Adição de um</a:t>
            </a:r>
            <a:r>
              <a:rPr lang="pt-PT" sz="1600" b="1">
                <a:solidFill>
                  <a:srgbClr val="00B050"/>
                </a:solidFill>
                <a:latin typeface="Adelle Sans Devanagari Light" panose="02000503000000020004" pitchFamily="2" charset="-78"/>
                <a:cs typeface="Adelle Sans Devanagari Light" panose="02000503000000020004" pitchFamily="2" charset="-78"/>
              </a:rPr>
              <a:t> Temporizador</a:t>
            </a:r>
            <a:r>
              <a:rPr lang="pt-PT" sz="1600" b="1">
                <a:solidFill>
                  <a:schemeClr val="tx2"/>
                </a:solidFill>
                <a:latin typeface="Adelle Sans Devanagari Light" panose="02000503000000020004" pitchFamily="2" charset="-78"/>
                <a:cs typeface="Adelle Sans Devanagari Light" panose="02000503000000020004" pitchFamily="2" charset="-78"/>
              </a:rPr>
              <a:t> </a:t>
            </a:r>
            <a:r>
              <a:rPr lang="pt-PT" sz="1600">
                <a:solidFill>
                  <a:schemeClr val="tx2"/>
                </a:solidFill>
                <a:latin typeface="Adelle Sans Devanagari Light" panose="02000503000000020004" pitchFamily="2" charset="-78"/>
                <a:cs typeface="Adelle Sans Devanagari Light" panose="02000503000000020004" pitchFamily="2" charset="-78"/>
              </a:rPr>
              <a:t>para auxílio na cozinha</a:t>
            </a:r>
          </a:p>
        </p:txBody>
      </p:sp>
      <p:sp>
        <p:nvSpPr>
          <p:cNvPr id="5" name="TextBox 4">
            <a:extLst>
              <a:ext uri="{FF2B5EF4-FFF2-40B4-BE49-F238E27FC236}">
                <a16:creationId xmlns:a16="http://schemas.microsoft.com/office/drawing/2014/main" id="{E6D43977-B8EC-0B3D-3396-16D7F9C4690F}"/>
              </a:ext>
            </a:extLst>
          </p:cNvPr>
          <p:cNvSpPr txBox="1"/>
          <p:nvPr/>
        </p:nvSpPr>
        <p:spPr>
          <a:xfrm>
            <a:off x="3951652" y="3377020"/>
            <a:ext cx="4743784" cy="7155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600">
                <a:solidFill>
                  <a:schemeClr val="tx2"/>
                </a:solidFill>
                <a:latin typeface="Adelle Sans Devanagari Light" panose="02000503000000020004" pitchFamily="2" charset="-78"/>
                <a:cs typeface="Adelle Sans Devanagari Light" panose="02000503000000020004" pitchFamily="2" charset="-78"/>
              </a:rPr>
              <a:t>Explorar </a:t>
            </a:r>
            <a:r>
              <a:rPr lang="pt-PT" sz="1600" b="1">
                <a:solidFill>
                  <a:srgbClr val="00B050"/>
                </a:solidFill>
                <a:latin typeface="Adelle Sans Devanagari Light" panose="02000503000000020004" pitchFamily="2" charset="-78"/>
                <a:cs typeface="Adelle Sans Devanagari Light" panose="02000503000000020004" pitchFamily="2" charset="-78"/>
              </a:rPr>
              <a:t>novas formas</a:t>
            </a:r>
            <a:r>
              <a:rPr lang="pt-PT" sz="1600">
                <a:solidFill>
                  <a:schemeClr val="tx2"/>
                </a:solidFill>
                <a:latin typeface="Adelle Sans Devanagari Light" panose="02000503000000020004" pitchFamily="2" charset="-78"/>
                <a:cs typeface="Adelle Sans Devanagari Light" panose="02000503000000020004" pitchFamily="2" charset="-78"/>
              </a:rPr>
              <a:t> de iniciar a interação</a:t>
            </a:r>
            <a:br>
              <a:rPr lang="pt-PT" sz="1400">
                <a:solidFill>
                  <a:schemeClr val="tx2"/>
                </a:solidFill>
                <a:latin typeface="Adelle Sans Devanagari Light" panose="02000503000000020004" pitchFamily="2" charset="-78"/>
                <a:cs typeface="Adelle Sans Devanagari Light" panose="02000503000000020004" pitchFamily="2" charset="-78"/>
              </a:rPr>
            </a:br>
            <a:r>
              <a:rPr lang="pt-PT" sz="1100">
                <a:solidFill>
                  <a:schemeClr val="tx2"/>
                </a:solidFill>
                <a:latin typeface="Adelle Sans Devanagari Light" panose="02000503000000020004" pitchFamily="2" charset="-78"/>
                <a:cs typeface="Adelle Sans Devanagari Light" panose="02000503000000020004" pitchFamily="2" charset="-78"/>
              </a:rPr>
              <a:t>Ex: botão de início, </a:t>
            </a:r>
            <a:r>
              <a:rPr lang="pt-PT" sz="1100" err="1">
                <a:solidFill>
                  <a:schemeClr val="tx2"/>
                </a:solidFill>
                <a:latin typeface="Adelle Sans Devanagari Light" panose="02000503000000020004" pitchFamily="2" charset="-78"/>
                <a:cs typeface="Adelle Sans Devanagari Light" panose="02000503000000020004" pitchFamily="2" charset="-78"/>
              </a:rPr>
              <a:t>push</a:t>
            </a:r>
            <a:r>
              <a:rPr lang="pt-PT" sz="1100">
                <a:solidFill>
                  <a:schemeClr val="tx2"/>
                </a:solidFill>
                <a:latin typeface="Adelle Sans Devanagari Light" panose="02000503000000020004" pitchFamily="2" charset="-78"/>
                <a:cs typeface="Adelle Sans Devanagari Light" panose="02000503000000020004" pitchFamily="2" charset="-78"/>
              </a:rPr>
              <a:t>-</a:t>
            </a:r>
            <a:r>
              <a:rPr lang="pt-PT" sz="1100" err="1">
                <a:solidFill>
                  <a:schemeClr val="tx2"/>
                </a:solidFill>
                <a:latin typeface="Adelle Sans Devanagari Light" panose="02000503000000020004" pitchFamily="2" charset="-78"/>
                <a:cs typeface="Adelle Sans Devanagari Light" panose="02000503000000020004" pitchFamily="2" charset="-78"/>
              </a:rPr>
              <a:t>to-talk</a:t>
            </a:r>
            <a:endParaRPr lang="pt-PT" sz="1400">
              <a:solidFill>
                <a:schemeClr val="tx2"/>
              </a:solidFill>
              <a:latin typeface="Adelle Sans Devanagari Light" panose="02000503000000020004" pitchFamily="2" charset="-78"/>
              <a:cs typeface="Adelle Sans Devanagari Light" panose="02000503000000020004" pitchFamily="2" charset="-78"/>
            </a:endParaRPr>
          </a:p>
        </p:txBody>
      </p:sp>
      <p:sp>
        <p:nvSpPr>
          <p:cNvPr id="6" name="TextBox 5">
            <a:extLst>
              <a:ext uri="{FF2B5EF4-FFF2-40B4-BE49-F238E27FC236}">
                <a16:creationId xmlns:a16="http://schemas.microsoft.com/office/drawing/2014/main" id="{768164D8-DBC4-2967-1A6C-14E87FA03E12}"/>
              </a:ext>
            </a:extLst>
          </p:cNvPr>
          <p:cNvSpPr txBox="1"/>
          <p:nvPr/>
        </p:nvSpPr>
        <p:spPr>
          <a:xfrm>
            <a:off x="3951652" y="4646311"/>
            <a:ext cx="4855874"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600">
                <a:solidFill>
                  <a:schemeClr val="tx2"/>
                </a:solidFill>
                <a:latin typeface="Adelle Sans Devanagari Light" panose="02000503000000020004" pitchFamily="2" charset="-78"/>
                <a:cs typeface="Adelle Sans Devanagari Light" panose="02000503000000020004" pitchFamily="2" charset="-78"/>
              </a:rPr>
              <a:t>Fornecer receitas consoante o </a:t>
            </a:r>
            <a:r>
              <a:rPr lang="pt-PT" sz="1600" b="1">
                <a:solidFill>
                  <a:srgbClr val="00B050"/>
                </a:solidFill>
                <a:latin typeface="Adelle Sans Devanagari Light" panose="02000503000000020004" pitchFamily="2" charset="-78"/>
                <a:cs typeface="Adelle Sans Devanagari Light" panose="02000503000000020004" pitchFamily="2" charset="-78"/>
              </a:rPr>
              <a:t>número</a:t>
            </a:r>
            <a:r>
              <a:rPr lang="pt-PT" sz="1600" b="1">
                <a:solidFill>
                  <a:schemeClr val="tx2"/>
                </a:solidFill>
                <a:latin typeface="Adelle Sans Devanagari Light" panose="02000503000000020004" pitchFamily="2" charset="-78"/>
                <a:cs typeface="Adelle Sans Devanagari Light" panose="02000503000000020004" pitchFamily="2" charset="-78"/>
              </a:rPr>
              <a:t> </a:t>
            </a:r>
            <a:r>
              <a:rPr lang="pt-PT" sz="1600">
                <a:solidFill>
                  <a:schemeClr val="tx2"/>
                </a:solidFill>
                <a:latin typeface="Adelle Sans Devanagari Light" panose="02000503000000020004" pitchFamily="2" charset="-78"/>
                <a:cs typeface="Adelle Sans Devanagari Light" panose="02000503000000020004" pitchFamily="2" charset="-78"/>
              </a:rPr>
              <a:t>de pessoas</a:t>
            </a:r>
          </a:p>
        </p:txBody>
      </p:sp>
      <p:pic>
        <p:nvPicPr>
          <p:cNvPr id="9" name="Picture 8" descr="A black background with a black square&#10;&#10;Description automatically generated with medium confidence">
            <a:extLst>
              <a:ext uri="{FF2B5EF4-FFF2-40B4-BE49-F238E27FC236}">
                <a16:creationId xmlns:a16="http://schemas.microsoft.com/office/drawing/2014/main" id="{49742363-5C80-F155-693C-0A3B9D6F2493}"/>
              </a:ext>
            </a:extLst>
          </p:cNvPr>
          <p:cNvPicPr>
            <a:picLocks noChangeAspect="1"/>
          </p:cNvPicPr>
          <p:nvPr/>
        </p:nvPicPr>
        <p:blipFill>
          <a:blip r:embed="rId3"/>
          <a:stretch>
            <a:fillRect/>
          </a:stretch>
        </p:blipFill>
        <p:spPr>
          <a:xfrm>
            <a:off x="2286000" y="2029219"/>
            <a:ext cx="1172284" cy="1172284"/>
          </a:xfrm>
          <a:prstGeom prst="rect">
            <a:avLst/>
          </a:prstGeom>
        </p:spPr>
      </p:pic>
      <p:pic>
        <p:nvPicPr>
          <p:cNvPr id="11" name="Picture 10" descr="A red and black rectangle with black text&#10;&#10;Description automatically generated">
            <a:extLst>
              <a:ext uri="{FF2B5EF4-FFF2-40B4-BE49-F238E27FC236}">
                <a16:creationId xmlns:a16="http://schemas.microsoft.com/office/drawing/2014/main" id="{3EFD95EE-2FAA-E2D2-CD2D-B158593C123F}"/>
              </a:ext>
            </a:extLst>
          </p:cNvPr>
          <p:cNvPicPr>
            <a:picLocks noChangeAspect="1"/>
          </p:cNvPicPr>
          <p:nvPr/>
        </p:nvPicPr>
        <p:blipFill>
          <a:blip r:embed="rId4"/>
          <a:stretch>
            <a:fillRect/>
          </a:stretch>
        </p:blipFill>
        <p:spPr>
          <a:xfrm>
            <a:off x="2328068" y="3540034"/>
            <a:ext cx="1168498" cy="546310"/>
          </a:xfrm>
          <a:prstGeom prst="rect">
            <a:avLst/>
          </a:prstGeom>
        </p:spPr>
      </p:pic>
      <p:pic>
        <p:nvPicPr>
          <p:cNvPr id="13" name="Picture 12" descr="A group of people around a table&#10;&#10;Description automatically generated">
            <a:extLst>
              <a:ext uri="{FF2B5EF4-FFF2-40B4-BE49-F238E27FC236}">
                <a16:creationId xmlns:a16="http://schemas.microsoft.com/office/drawing/2014/main" id="{669CA754-D686-6A1F-BEED-099E45B1F8C2}"/>
              </a:ext>
            </a:extLst>
          </p:cNvPr>
          <p:cNvPicPr>
            <a:picLocks noChangeAspect="1"/>
          </p:cNvPicPr>
          <p:nvPr/>
        </p:nvPicPr>
        <p:blipFill>
          <a:blip r:embed="rId5"/>
          <a:stretch>
            <a:fillRect/>
          </a:stretch>
        </p:blipFill>
        <p:spPr>
          <a:xfrm>
            <a:off x="2289786" y="4359314"/>
            <a:ext cx="1168498" cy="1168498"/>
          </a:xfrm>
          <a:prstGeom prst="rect">
            <a:avLst/>
          </a:prstGeom>
        </p:spPr>
      </p:pic>
      <p:sp>
        <p:nvSpPr>
          <p:cNvPr id="8" name="Slide Number Placeholder 7">
            <a:extLst>
              <a:ext uri="{FF2B5EF4-FFF2-40B4-BE49-F238E27FC236}">
                <a16:creationId xmlns:a16="http://schemas.microsoft.com/office/drawing/2014/main" id="{A466EA26-F71A-02AE-6610-4D615EA9ACF1}"/>
              </a:ext>
            </a:extLst>
          </p:cNvPr>
          <p:cNvSpPr>
            <a:spLocks noGrp="1"/>
          </p:cNvSpPr>
          <p:nvPr>
            <p:ph type="sldNum" sz="quarter" idx="12"/>
          </p:nvPr>
        </p:nvSpPr>
        <p:spPr/>
        <p:txBody>
          <a:bodyPr/>
          <a:lstStyle/>
          <a:p>
            <a:fld id="{73B850FF-6169-4056-8077-06FFA93A5366}" type="slidenum">
              <a:rPr lang="en-US" smtClean="0"/>
              <a:t>13</a:t>
            </a:fld>
            <a:endParaRPr lang="en-US"/>
          </a:p>
        </p:txBody>
      </p:sp>
    </p:spTree>
    <p:extLst>
      <p:ext uri="{BB962C8B-B14F-4D97-AF65-F5344CB8AC3E}">
        <p14:creationId xmlns:p14="http://schemas.microsoft.com/office/powerpoint/2010/main" val="1501860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Freeform: Shape 10">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a:solidFill>
                  <a:schemeClr val="tx1">
                    <a:lumMod val="65000"/>
                    <a:lumOff val="35000"/>
                  </a:schemeClr>
                </a:solidFill>
                <a:latin typeface="AvenirNext LT Pro Medium" panose="020B0504020202020204" pitchFamily="34" charset="0"/>
              </a:rPr>
              <a:t> </a:t>
            </a:r>
          </a:p>
        </p:txBody>
      </p:sp>
      <p:sp>
        <p:nvSpPr>
          <p:cNvPr id="13" name="Freeform: Shape 12">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a:solidFill>
                  <a:schemeClr val="tx1">
                    <a:lumMod val="65000"/>
                    <a:lumOff val="35000"/>
                  </a:schemeClr>
                </a:solidFill>
                <a:latin typeface="AvenirNext LT Pro Medium" panose="020B0504020202020204" pitchFamily="34" charset="0"/>
              </a:rPr>
              <a:t> </a:t>
            </a:r>
          </a:p>
        </p:txBody>
      </p:sp>
      <p:sp>
        <p:nvSpPr>
          <p:cNvPr id="15" name="Freeform: Shape 14">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7"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8" name="Freeform: Shape 17">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a:p>
          </p:txBody>
        </p:sp>
      </p:grpSp>
      <p:grpSp>
        <p:nvGrpSpPr>
          <p:cNvPr id="26"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27" name="Freeform: Shape 26">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35" name="Rectangle 34">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37" name="Rectangle 36">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39" name="Rectangle 38">
            <a:extLst>
              <a:ext uri="{FF2B5EF4-FFF2-40B4-BE49-F238E27FC236}">
                <a16:creationId xmlns:a16="http://schemas.microsoft.com/office/drawing/2014/main" id="{60E728E6-A07E-4A6C-AB92-D56E1402F6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Yellow and blue symbols">
            <a:extLst>
              <a:ext uri="{FF2B5EF4-FFF2-40B4-BE49-F238E27FC236}">
                <a16:creationId xmlns:a16="http://schemas.microsoft.com/office/drawing/2014/main" id="{05390E8E-C055-5F4D-C86D-9E6423746CF2}"/>
              </a:ext>
            </a:extLst>
          </p:cNvPr>
          <p:cNvPicPr>
            <a:picLocks noChangeAspect="1"/>
          </p:cNvPicPr>
          <p:nvPr/>
        </p:nvPicPr>
        <p:blipFill rotWithShape="1">
          <a:blip r:embed="rId2">
            <a:alphaModFix amt="70000"/>
          </a:blip>
          <a:srcRect t="12908" r="-1" b="13559"/>
          <a:stretch/>
        </p:blipFill>
        <p:spPr>
          <a:xfrm>
            <a:off x="20" y="10"/>
            <a:ext cx="12188932" cy="6856614"/>
          </a:xfrm>
          <a:prstGeom prst="rect">
            <a:avLst/>
          </a:prstGeom>
        </p:spPr>
      </p:pic>
      <p:sp>
        <p:nvSpPr>
          <p:cNvPr id="2" name="Title 1">
            <a:extLst>
              <a:ext uri="{FF2B5EF4-FFF2-40B4-BE49-F238E27FC236}">
                <a16:creationId xmlns:a16="http://schemas.microsoft.com/office/drawing/2014/main" id="{BBF3821A-C786-9BAE-C8C1-F685B767C12C}"/>
              </a:ext>
            </a:extLst>
          </p:cNvPr>
          <p:cNvSpPr>
            <a:spLocks noGrp="1"/>
          </p:cNvSpPr>
          <p:nvPr>
            <p:ph type="title"/>
          </p:nvPr>
        </p:nvSpPr>
        <p:spPr>
          <a:xfrm>
            <a:off x="996275" y="744909"/>
            <a:ext cx="10190071" cy="3145855"/>
          </a:xfrm>
        </p:spPr>
        <p:txBody>
          <a:bodyPr vert="horz" lIns="91440" tIns="45720" rIns="91440" bIns="45720" rtlCol="0" anchor="b">
            <a:normAutofit/>
          </a:bodyPr>
          <a:lstStyle/>
          <a:p>
            <a:pPr algn="ctr"/>
            <a:r>
              <a:rPr lang="en-US" kern="1200" err="1">
                <a:solidFill>
                  <a:srgbClr val="FFFFFF"/>
                </a:solidFill>
                <a:latin typeface="+mj-lt"/>
                <a:ea typeface="+mj-ea"/>
                <a:cs typeface="+mj-cs"/>
              </a:rPr>
              <a:t>Questões</a:t>
            </a:r>
            <a:r>
              <a:rPr lang="en-US" kern="1200">
                <a:solidFill>
                  <a:srgbClr val="FFFFFF"/>
                </a:solidFill>
                <a:latin typeface="+mj-lt"/>
                <a:ea typeface="+mj-ea"/>
                <a:cs typeface="+mj-cs"/>
              </a:rPr>
              <a:t>?</a:t>
            </a:r>
          </a:p>
        </p:txBody>
      </p:sp>
      <p:sp>
        <p:nvSpPr>
          <p:cNvPr id="3" name="Text Placeholder 2">
            <a:extLst>
              <a:ext uri="{FF2B5EF4-FFF2-40B4-BE49-F238E27FC236}">
                <a16:creationId xmlns:a16="http://schemas.microsoft.com/office/drawing/2014/main" id="{8C19A685-362A-A8ED-F8A2-62D70DDA7633}"/>
              </a:ext>
            </a:extLst>
          </p:cNvPr>
          <p:cNvSpPr>
            <a:spLocks noGrp="1"/>
          </p:cNvSpPr>
          <p:nvPr>
            <p:ph type="body" idx="1"/>
          </p:nvPr>
        </p:nvSpPr>
        <p:spPr>
          <a:xfrm>
            <a:off x="1218708" y="4069780"/>
            <a:ext cx="9781327" cy="2056617"/>
          </a:xfrm>
        </p:spPr>
        <p:txBody>
          <a:bodyPr vert="horz" lIns="91440" tIns="45720" rIns="91440" bIns="45720" rtlCol="0" anchor="t">
            <a:normAutofit/>
          </a:bodyPr>
          <a:lstStyle/>
          <a:p>
            <a:pPr algn="ctr"/>
            <a:r>
              <a:rPr lang="en-US" sz="2200" kern="1200" err="1">
                <a:solidFill>
                  <a:srgbClr val="FFFFFF"/>
                </a:solidFill>
                <a:latin typeface="Adelle Sans Devanagari Light" panose="02000503000000020004" pitchFamily="2" charset="-78"/>
                <a:cs typeface="Adelle Sans Devanagari Light" panose="02000503000000020004" pitchFamily="2" charset="-78"/>
              </a:rPr>
              <a:t>Obrigada</a:t>
            </a:r>
            <a:endParaRPr lang="en-US" sz="2200" kern="1200">
              <a:solidFill>
                <a:srgbClr val="FFFFFF"/>
              </a:solidFill>
              <a:latin typeface="Adelle Sans Devanagari Light" panose="02000503000000020004" pitchFamily="2" charset="-78"/>
              <a:cs typeface="Adelle Sans Devanagari Light" panose="02000503000000020004" pitchFamily="2" charset="-78"/>
            </a:endParaRPr>
          </a:p>
        </p:txBody>
      </p:sp>
      <p:grpSp>
        <p:nvGrpSpPr>
          <p:cNvPr id="41" name="Top Left">
            <a:extLst>
              <a:ext uri="{FF2B5EF4-FFF2-40B4-BE49-F238E27FC236}">
                <a16:creationId xmlns:a16="http://schemas.microsoft.com/office/drawing/2014/main" id="{18579DB9-24B0-487B-81E3-8D02AD5F8C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42" name="Freeform: Shape 41">
              <a:extLst>
                <a:ext uri="{FF2B5EF4-FFF2-40B4-BE49-F238E27FC236}">
                  <a16:creationId xmlns:a16="http://schemas.microsoft.com/office/drawing/2014/main" id="{7180CB2C-161F-4538-9214-24AF97B01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bg2">
                  <a:alpha val="50000"/>
                </a:schemeClr>
              </a:solidFill>
              <a:prstDash val="lgDash"/>
              <a:round/>
            </a:ln>
          </p:spPr>
          <p:txBody>
            <a:bodyPr rtlCol="0" anchor="ctr"/>
            <a:lstStyle/>
            <a:p>
              <a:endParaRPr lang="en-US"/>
            </a:p>
          </p:txBody>
        </p:sp>
        <p:sp>
          <p:nvSpPr>
            <p:cNvPr id="43" name="Freeform: Shape 42">
              <a:extLst>
                <a:ext uri="{FF2B5EF4-FFF2-40B4-BE49-F238E27FC236}">
                  <a16:creationId xmlns:a16="http://schemas.microsoft.com/office/drawing/2014/main" id="{EE25AFBE-8731-4348-B66F-FD7E38F76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bg2">
                  <a:alpha val="50000"/>
                </a:schemeClr>
              </a:solidFill>
              <a:prstDash val="lgDash"/>
              <a:round/>
            </a:ln>
          </p:spPr>
          <p:txBody>
            <a:bodyPr rtlCol="0" anchor="ctr"/>
            <a:lstStyle/>
            <a:p>
              <a:endParaRPr lang="en-US"/>
            </a:p>
          </p:txBody>
        </p:sp>
        <p:sp>
          <p:nvSpPr>
            <p:cNvPr id="44" name="Freeform: Shape 43">
              <a:extLst>
                <a:ext uri="{FF2B5EF4-FFF2-40B4-BE49-F238E27FC236}">
                  <a16:creationId xmlns:a16="http://schemas.microsoft.com/office/drawing/2014/main" id="{5F6C27D8-4E47-470F-B6B5-407CE7D1D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bg2">
                  <a:alpha val="50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id="{66348964-B561-445E-A6A4-730FBA428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bg2">
                  <a:alpha val="50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id="{C5D1A3FD-B031-4670-8F09-29E8E38D45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bg2">
                  <a:alpha val="50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id="{80BD3287-1860-4987-8CA5-8728EDBB6B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bg2">
                  <a:alpha val="50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id="{E1FEEEA6-82B5-4005-A3D5-FC2A152FDD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bg2">
                  <a:alpha val="50000"/>
                </a:schemeClr>
              </a:solidFill>
              <a:prstDash val="lgDash"/>
              <a:round/>
            </a:ln>
          </p:spPr>
          <p:txBody>
            <a:bodyPr rtlCol="0" anchor="ctr"/>
            <a:lstStyle/>
            <a:p>
              <a:endParaRPr lang="en-US"/>
            </a:p>
          </p:txBody>
        </p:sp>
      </p:grpSp>
      <p:grpSp>
        <p:nvGrpSpPr>
          <p:cNvPr id="50" name="Group 49">
            <a:extLst>
              <a:ext uri="{FF2B5EF4-FFF2-40B4-BE49-F238E27FC236}">
                <a16:creationId xmlns:a16="http://schemas.microsoft.com/office/drawing/2014/main" id="{5C0E6139-8A19-4905-87E2-E547D7B7F1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23216" y="3924272"/>
            <a:ext cx="118872" cy="118872"/>
            <a:chOff x="1175347" y="3733800"/>
            <a:chExt cx="118872" cy="118872"/>
          </a:xfrm>
        </p:grpSpPr>
        <p:cxnSp>
          <p:nvCxnSpPr>
            <p:cNvPr id="51" name="Straight Connector 50">
              <a:extLst>
                <a:ext uri="{FF2B5EF4-FFF2-40B4-BE49-F238E27FC236}">
                  <a16:creationId xmlns:a16="http://schemas.microsoft.com/office/drawing/2014/main" id="{BC05FFBD-B86A-4BD3-A147-FA95CE03CF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52" name="Straight Connector 51">
              <a:extLst>
                <a:ext uri="{FF2B5EF4-FFF2-40B4-BE49-F238E27FC236}">
                  <a16:creationId xmlns:a16="http://schemas.microsoft.com/office/drawing/2014/main" id="{EB69F8B1-78FB-4562-8A0D-8D29636755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grpSp>
        <p:nvGrpSpPr>
          <p:cNvPr id="54" name="Bottom Right">
            <a:extLst>
              <a:ext uri="{FF2B5EF4-FFF2-40B4-BE49-F238E27FC236}">
                <a16:creationId xmlns:a16="http://schemas.microsoft.com/office/drawing/2014/main" id="{8F281804-17FE-49B9-9065-1A44CD473C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55" name="Graphic 157">
              <a:extLst>
                <a:ext uri="{FF2B5EF4-FFF2-40B4-BE49-F238E27FC236}">
                  <a16:creationId xmlns:a16="http://schemas.microsoft.com/office/drawing/2014/main" id="{737BB70B-7AAF-4229-8400-5AFF12A2367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57" name="Freeform: Shape 56">
                <a:extLst>
                  <a:ext uri="{FF2B5EF4-FFF2-40B4-BE49-F238E27FC236}">
                    <a16:creationId xmlns:a16="http://schemas.microsoft.com/office/drawing/2014/main" id="{9B992201-AA48-4BE7-ADC2-908B16934F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id="{840E3649-4ED2-4501-AF92-DEC3DFF5C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id="{68B38FD5-4195-4693-8AB7-D01C58D21E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id="{F0635352-3FD2-43A8-832C-705F1CB91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61" name="Freeform: Shape 60">
                <a:extLst>
                  <a:ext uri="{FF2B5EF4-FFF2-40B4-BE49-F238E27FC236}">
                    <a16:creationId xmlns:a16="http://schemas.microsoft.com/office/drawing/2014/main" id="{FBEAF61E-74F7-41BA-9576-39B196150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62" name="Freeform: Shape 61">
                <a:extLst>
                  <a:ext uri="{FF2B5EF4-FFF2-40B4-BE49-F238E27FC236}">
                    <a16:creationId xmlns:a16="http://schemas.microsoft.com/office/drawing/2014/main" id="{AB31D9B5-1401-4F40-BEE6-D49291995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63" name="Freeform: Shape 62">
                <a:extLst>
                  <a:ext uri="{FF2B5EF4-FFF2-40B4-BE49-F238E27FC236}">
                    <a16:creationId xmlns:a16="http://schemas.microsoft.com/office/drawing/2014/main" id="{8EDD38F5-BC63-401D-8C72-8D41A360A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56" name="Freeform: Shape 55">
              <a:extLst>
                <a:ext uri="{FF2B5EF4-FFF2-40B4-BE49-F238E27FC236}">
                  <a16:creationId xmlns:a16="http://schemas.microsoft.com/office/drawing/2014/main" id="{05CE5B18-7300-438F-80EB-4F4E431C8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Slide Number Placeholder 3">
            <a:extLst>
              <a:ext uri="{FF2B5EF4-FFF2-40B4-BE49-F238E27FC236}">
                <a16:creationId xmlns:a16="http://schemas.microsoft.com/office/drawing/2014/main" id="{2EDD68D0-734F-19BC-4076-952A43A4A038}"/>
              </a:ext>
            </a:extLst>
          </p:cNvPr>
          <p:cNvSpPr>
            <a:spLocks noGrp="1"/>
          </p:cNvSpPr>
          <p:nvPr>
            <p:ph type="sldNum" sz="quarter" idx="12"/>
          </p:nvPr>
        </p:nvSpPr>
        <p:spPr/>
        <p:txBody>
          <a:bodyPr/>
          <a:lstStyle/>
          <a:p>
            <a:fld id="{73B850FF-6169-4056-8077-06FFA93A5366}" type="slidenum">
              <a:rPr lang="en-US" smtClean="0"/>
              <a:t>14</a:t>
            </a:fld>
            <a:endParaRPr lang="en-US"/>
          </a:p>
        </p:txBody>
      </p:sp>
    </p:spTree>
    <p:extLst>
      <p:ext uri="{BB962C8B-B14F-4D97-AF65-F5344CB8AC3E}">
        <p14:creationId xmlns:p14="http://schemas.microsoft.com/office/powerpoint/2010/main" val="1824470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4" name="Rectangle 13">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6" name="Top Left">
            <a:extLst>
              <a:ext uri="{FF2B5EF4-FFF2-40B4-BE49-F238E27FC236}">
                <a16:creationId xmlns:a16="http://schemas.microsoft.com/office/drawing/2014/main" id="{F99A87B6-0764-47AD-BF24-B54A16F944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7" name="Freeform: Shape 16">
              <a:extLst>
                <a:ext uri="{FF2B5EF4-FFF2-40B4-BE49-F238E27FC236}">
                  <a16:creationId xmlns:a16="http://schemas.microsoft.com/office/drawing/2014/main" id="{C50E14B7-3770-407C-A359-030533E14B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sp>
          <p:nvSpPr>
            <p:cNvPr id="18" name="Freeform: Shape 17">
              <a:extLst>
                <a:ext uri="{FF2B5EF4-FFF2-40B4-BE49-F238E27FC236}">
                  <a16:creationId xmlns:a16="http://schemas.microsoft.com/office/drawing/2014/main" id="{4F5BFEC0-D7AC-4F30-9697-1A7804BE7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1D47A7E9-69C2-466A-8E0A-1E82502C74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37B64B2C-0074-40A5-AD7B-10234F3673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B4EAC4AF-90F7-4D5B-9D52-8B5CC855B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FC772208-699E-460A-B31E-D49D3EFE3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899AB563-7EE7-4EB1-A6C7-E885E4774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2A4ABF96-0400-4F13-B053-5AB9AB290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a:p>
          </p:txBody>
        </p:sp>
      </p:grpSp>
      <p:sp>
        <p:nvSpPr>
          <p:cNvPr id="2" name="Title 1">
            <a:extLst>
              <a:ext uri="{FF2B5EF4-FFF2-40B4-BE49-F238E27FC236}">
                <a16:creationId xmlns:a16="http://schemas.microsoft.com/office/drawing/2014/main" id="{E37D60BE-E7F6-D792-C662-6C27FDEF53C6}"/>
              </a:ext>
            </a:extLst>
          </p:cNvPr>
          <p:cNvSpPr>
            <a:spLocks noGrp="1"/>
          </p:cNvSpPr>
          <p:nvPr>
            <p:ph type="ctrTitle"/>
          </p:nvPr>
        </p:nvSpPr>
        <p:spPr>
          <a:xfrm>
            <a:off x="1005653" y="744909"/>
            <a:ext cx="4798447" cy="3155419"/>
          </a:xfrm>
        </p:spPr>
        <p:txBody>
          <a:bodyPr anchor="b">
            <a:normAutofit/>
          </a:bodyPr>
          <a:lstStyle/>
          <a:p>
            <a:pPr algn="l"/>
            <a:r>
              <a:rPr lang="en-PT" sz="5400"/>
              <a:t>Projeto Casa Viva+</a:t>
            </a:r>
          </a:p>
        </p:txBody>
      </p:sp>
      <p:sp>
        <p:nvSpPr>
          <p:cNvPr id="3" name="Subtitle 2">
            <a:extLst>
              <a:ext uri="{FF2B5EF4-FFF2-40B4-BE49-F238E27FC236}">
                <a16:creationId xmlns:a16="http://schemas.microsoft.com/office/drawing/2014/main" id="{B57B07CB-3FC7-1FF3-FE38-5C23734F7A51}"/>
              </a:ext>
            </a:extLst>
          </p:cNvPr>
          <p:cNvSpPr>
            <a:spLocks noGrp="1"/>
          </p:cNvSpPr>
          <p:nvPr>
            <p:ph type="subTitle" idx="1"/>
          </p:nvPr>
        </p:nvSpPr>
        <p:spPr>
          <a:xfrm>
            <a:off x="1012785" y="4074784"/>
            <a:ext cx="4798446" cy="2054306"/>
          </a:xfrm>
        </p:spPr>
        <p:txBody>
          <a:bodyPr anchor="t">
            <a:normAutofit/>
          </a:bodyPr>
          <a:lstStyle/>
          <a:p>
            <a:pPr algn="l"/>
            <a:r>
              <a:rPr lang="en-PT" sz="2200">
                <a:latin typeface="Adelle Sans Devanagari Light" panose="02000503000000020004" pitchFamily="2" charset="-78"/>
                <a:cs typeface="Adelle Sans Devanagari Light" panose="02000503000000020004" pitchFamily="2" charset="-78"/>
              </a:rPr>
              <a:t>…onde se insere o Kitchen Assistant</a:t>
            </a:r>
          </a:p>
        </p:txBody>
      </p:sp>
      <p:grpSp>
        <p:nvGrpSpPr>
          <p:cNvPr id="26" name="Cross">
            <a:extLst>
              <a:ext uri="{FF2B5EF4-FFF2-40B4-BE49-F238E27FC236}">
                <a16:creationId xmlns:a16="http://schemas.microsoft.com/office/drawing/2014/main" id="{5C0E6139-8A19-4905-87E2-E547D7B7F1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37192" y="3369564"/>
            <a:ext cx="118872" cy="118872"/>
            <a:chOff x="1175347" y="3733800"/>
            <a:chExt cx="118872" cy="118872"/>
          </a:xfrm>
        </p:grpSpPr>
        <p:cxnSp>
          <p:nvCxnSpPr>
            <p:cNvPr id="27" name="Straight Connector 26">
              <a:extLst>
                <a:ext uri="{FF2B5EF4-FFF2-40B4-BE49-F238E27FC236}">
                  <a16:creationId xmlns:a16="http://schemas.microsoft.com/office/drawing/2014/main" id="{BC05FFBD-B86A-4BD3-A147-FA95CE03CF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8" name="Straight Connector 27">
              <a:extLst>
                <a:ext uri="{FF2B5EF4-FFF2-40B4-BE49-F238E27FC236}">
                  <a16:creationId xmlns:a16="http://schemas.microsoft.com/office/drawing/2014/main" id="{EB69F8B1-78FB-4562-8A0D-8D29636755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grpSp>
        <p:nvGrpSpPr>
          <p:cNvPr id="30" name="Bottom Right">
            <a:extLst>
              <a:ext uri="{FF2B5EF4-FFF2-40B4-BE49-F238E27FC236}">
                <a16:creationId xmlns:a16="http://schemas.microsoft.com/office/drawing/2014/main" id="{EE8A2E90-75F0-4F59-AE03-FE737F410E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31" name="Graphic 157">
              <a:extLst>
                <a:ext uri="{FF2B5EF4-FFF2-40B4-BE49-F238E27FC236}">
                  <a16:creationId xmlns:a16="http://schemas.microsoft.com/office/drawing/2014/main" id="{291613E8-1172-4437-97E9-F15A295649C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33" name="Freeform: Shape 32">
                <a:extLst>
                  <a:ext uri="{FF2B5EF4-FFF2-40B4-BE49-F238E27FC236}">
                    <a16:creationId xmlns:a16="http://schemas.microsoft.com/office/drawing/2014/main" id="{CE1404A3-DA0A-451F-80F9-341A400102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6D9F30DE-11BA-476B-B25D-CED39DBB6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id="{253755C4-9D54-4D38-856A-7D1D31BC46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id="{F2D176F7-5471-4C65-B496-F05544AF3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7" name="Freeform: Shape 36">
                <a:extLst>
                  <a:ext uri="{FF2B5EF4-FFF2-40B4-BE49-F238E27FC236}">
                    <a16:creationId xmlns:a16="http://schemas.microsoft.com/office/drawing/2014/main" id="{E3541E62-142A-4078-8B35-723AF8B13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59" name="Freeform: Shape 37">
                <a:extLst>
                  <a:ext uri="{FF2B5EF4-FFF2-40B4-BE49-F238E27FC236}">
                    <a16:creationId xmlns:a16="http://schemas.microsoft.com/office/drawing/2014/main" id="{B2037584-8C21-4B8F-9EC5-5F978F32ED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60" name="Freeform: Shape 38">
                <a:extLst>
                  <a:ext uri="{FF2B5EF4-FFF2-40B4-BE49-F238E27FC236}">
                    <a16:creationId xmlns:a16="http://schemas.microsoft.com/office/drawing/2014/main" id="{318287BF-F368-4F91-A36C-A729B478E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32" name="Freeform: Shape 31">
              <a:extLst>
                <a:ext uri="{FF2B5EF4-FFF2-40B4-BE49-F238E27FC236}">
                  <a16:creationId xmlns:a16="http://schemas.microsoft.com/office/drawing/2014/main" id="{A54A80ED-1507-4424-AE0D-E8B52DAC01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5" name="Picture 4" descr="A close-up of words&#10;&#10;Description automatically generated">
            <a:extLst>
              <a:ext uri="{FF2B5EF4-FFF2-40B4-BE49-F238E27FC236}">
                <a16:creationId xmlns:a16="http://schemas.microsoft.com/office/drawing/2014/main" id="{A4E6F886-1495-6EE4-BCEA-F55E19D15EB5}"/>
              </a:ext>
            </a:extLst>
          </p:cNvPr>
          <p:cNvPicPr>
            <a:picLocks noChangeAspect="1"/>
          </p:cNvPicPr>
          <p:nvPr/>
        </p:nvPicPr>
        <p:blipFill>
          <a:blip r:embed="rId4">
            <a:alphaModFix amt="93000"/>
          </a:blip>
          <a:stretch>
            <a:fillRect/>
          </a:stretch>
        </p:blipFill>
        <p:spPr>
          <a:xfrm>
            <a:off x="6450506" y="585720"/>
            <a:ext cx="4793329" cy="4793329"/>
          </a:xfrm>
          <a:prstGeom prst="rect">
            <a:avLst/>
          </a:prstGeom>
          <a:ln>
            <a:noFill/>
          </a:ln>
          <a:effectLst>
            <a:outerShdw blurRad="50800" dist="50800" dir="5400000" algn="ctr" rotWithShape="0">
              <a:schemeClr val="bg1"/>
            </a:outerShdw>
            <a:softEdge rad="112500"/>
          </a:effectLst>
        </p:spPr>
      </p:pic>
      <p:sp>
        <p:nvSpPr>
          <p:cNvPr id="4" name="Slide Number Placeholder 3">
            <a:extLst>
              <a:ext uri="{FF2B5EF4-FFF2-40B4-BE49-F238E27FC236}">
                <a16:creationId xmlns:a16="http://schemas.microsoft.com/office/drawing/2014/main" id="{401BEAFF-5DF7-7808-63F2-D85EE5FC8170}"/>
              </a:ext>
            </a:extLst>
          </p:cNvPr>
          <p:cNvSpPr>
            <a:spLocks noGrp="1"/>
          </p:cNvSpPr>
          <p:nvPr>
            <p:ph type="sldNum" sz="quarter" idx="12"/>
          </p:nvPr>
        </p:nvSpPr>
        <p:spPr/>
        <p:txBody>
          <a:bodyPr/>
          <a:lstStyle/>
          <a:p>
            <a:fld id="{73B850FF-6169-4056-8077-06FFA93A5366}" type="slidenum">
              <a:rPr lang="en-US" smtClean="0"/>
              <a:t>2</a:t>
            </a:fld>
            <a:endParaRPr lang="en-US"/>
          </a:p>
        </p:txBody>
      </p:sp>
    </p:spTree>
    <p:extLst>
      <p:ext uri="{BB962C8B-B14F-4D97-AF65-F5344CB8AC3E}">
        <p14:creationId xmlns:p14="http://schemas.microsoft.com/office/powerpoint/2010/main" val="1225070981"/>
      </p:ext>
    </p:extLst>
  </p:cSld>
  <p:clrMapOvr>
    <a:masterClrMapping/>
  </p:clrMapOvr>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81BC67A1-175E-439E-85E2-88911C1198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54" name="Rectangle 53">
            <a:extLst>
              <a:ext uri="{FF2B5EF4-FFF2-40B4-BE49-F238E27FC236}">
                <a16:creationId xmlns:a16="http://schemas.microsoft.com/office/drawing/2014/main" id="{94A7B82C-30F1-42B4-BE36-3DB42DD517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55" name="Top Left">
            <a:extLst>
              <a:ext uri="{FF2B5EF4-FFF2-40B4-BE49-F238E27FC236}">
                <a16:creationId xmlns:a16="http://schemas.microsoft.com/office/drawing/2014/main" id="{019E22E7-A14F-465E-A704-1E81AFD8DF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86"/>
            <a:ext cx="4853749" cy="5127923"/>
            <a:chOff x="0" y="-3086"/>
            <a:chExt cx="4853749" cy="5127923"/>
          </a:xfrm>
        </p:grpSpPr>
        <p:sp>
          <p:nvSpPr>
            <p:cNvPr id="13" name="Freeform: Shape 12">
              <a:extLst>
                <a:ext uri="{FF2B5EF4-FFF2-40B4-BE49-F238E27FC236}">
                  <a16:creationId xmlns:a16="http://schemas.microsoft.com/office/drawing/2014/main" id="{4EA2AE61-06D9-484D-8DD1-BACA157CCA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sp>
          <p:nvSpPr>
            <p:cNvPr id="56" name="Freeform: Shape 13">
              <a:extLst>
                <a:ext uri="{FF2B5EF4-FFF2-40B4-BE49-F238E27FC236}">
                  <a16:creationId xmlns:a16="http://schemas.microsoft.com/office/drawing/2014/main" id="{454C1B16-3C93-4003-88AD-F74DAD18C8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10962" y="150592"/>
              <a:ext cx="5085197" cy="4844224"/>
            </a:xfrm>
            <a:custGeom>
              <a:avLst/>
              <a:gdLst>
                <a:gd name="connsiteX0" fmla="*/ 425663 w 5085197"/>
                <a:gd name="connsiteY0" fmla="*/ 0 h 4844224"/>
                <a:gd name="connsiteX1" fmla="*/ 277263 w 5085197"/>
                <a:gd name="connsiteY1" fmla="*/ 200882 h 4844224"/>
                <a:gd name="connsiteX2" fmla="*/ 155629 w 5085197"/>
                <a:gd name="connsiteY2" fmla="*/ 472154 h 4844224"/>
                <a:gd name="connsiteX3" fmla="*/ 55998 w 5085197"/>
                <a:gd name="connsiteY3" fmla="*/ 785336 h 4844224"/>
                <a:gd name="connsiteX4" fmla="*/ 6182 w 5085197"/>
                <a:gd name="connsiteY4" fmla="*/ 1154335 h 4844224"/>
                <a:gd name="connsiteX5" fmla="*/ 6182 w 5085197"/>
                <a:gd name="connsiteY5" fmla="*/ 1577245 h 4844224"/>
                <a:gd name="connsiteX6" fmla="*/ 59998 w 5085197"/>
                <a:gd name="connsiteY6" fmla="*/ 1960245 h 4844224"/>
                <a:gd name="connsiteX7" fmla="*/ 187633 w 5085197"/>
                <a:gd name="connsiteY7" fmla="*/ 2261426 h 4844224"/>
                <a:gd name="connsiteX8" fmla="*/ 365084 w 5085197"/>
                <a:gd name="connsiteY8" fmla="*/ 2474881 h 4844224"/>
                <a:gd name="connsiteX9" fmla="*/ 642261 w 5085197"/>
                <a:gd name="connsiteY9" fmla="*/ 2658428 h 4844224"/>
                <a:gd name="connsiteX10" fmla="*/ 965254 w 5085197"/>
                <a:gd name="connsiteY10" fmla="*/ 2770156 h 4844224"/>
                <a:gd name="connsiteX11" fmla="*/ 1312155 w 5085197"/>
                <a:gd name="connsiteY11" fmla="*/ 2812066 h 4844224"/>
                <a:gd name="connsiteX12" fmla="*/ 1493606 w 5085197"/>
                <a:gd name="connsiteY12" fmla="*/ 2877884 h 4844224"/>
                <a:gd name="connsiteX13" fmla="*/ 1700965 w 5085197"/>
                <a:gd name="connsiteY13" fmla="*/ 3085338 h 4844224"/>
                <a:gd name="connsiteX14" fmla="*/ 1856508 w 5085197"/>
                <a:gd name="connsiteY14" fmla="*/ 3320701 h 4844224"/>
                <a:gd name="connsiteX15" fmla="*/ 1968141 w 5085197"/>
                <a:gd name="connsiteY15" fmla="*/ 3460337 h 4844224"/>
                <a:gd name="connsiteX16" fmla="*/ 2147593 w 5085197"/>
                <a:gd name="connsiteY16" fmla="*/ 3544157 h 4844224"/>
                <a:gd name="connsiteX17" fmla="*/ 2492493 w 5085197"/>
                <a:gd name="connsiteY17" fmla="*/ 3544157 h 4844224"/>
                <a:gd name="connsiteX18" fmla="*/ 2729760 w 5085197"/>
                <a:gd name="connsiteY18" fmla="*/ 3544157 h 4844224"/>
                <a:gd name="connsiteX19" fmla="*/ 2865301 w 5085197"/>
                <a:gd name="connsiteY19" fmla="*/ 3627978 h 4844224"/>
                <a:gd name="connsiteX20" fmla="*/ 2984935 w 5085197"/>
                <a:gd name="connsiteY20" fmla="*/ 3773615 h 4844224"/>
                <a:gd name="connsiteX21" fmla="*/ 3126477 w 5085197"/>
                <a:gd name="connsiteY21" fmla="*/ 3995071 h 4844224"/>
                <a:gd name="connsiteX22" fmla="*/ 3293926 w 5085197"/>
                <a:gd name="connsiteY22" fmla="*/ 4348163 h 4844224"/>
                <a:gd name="connsiteX23" fmla="*/ 3445469 w 5085197"/>
                <a:gd name="connsiteY23" fmla="*/ 4623435 h 4844224"/>
                <a:gd name="connsiteX24" fmla="*/ 3549196 w 5085197"/>
                <a:gd name="connsiteY24" fmla="*/ 4727163 h 4844224"/>
                <a:gd name="connsiteX25" fmla="*/ 3953913 w 5085197"/>
                <a:gd name="connsiteY25" fmla="*/ 4773073 h 4844224"/>
                <a:gd name="connsiteX26" fmla="*/ 4406542 w 5085197"/>
                <a:gd name="connsiteY26" fmla="*/ 4729163 h 4844224"/>
                <a:gd name="connsiteX27" fmla="*/ 4573991 w 5085197"/>
                <a:gd name="connsiteY27" fmla="*/ 4709256 h 4844224"/>
                <a:gd name="connsiteX28" fmla="*/ 5085198 w 5085197"/>
                <a:gd name="connsiteY28" fmla="*/ 4844225 h 4844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085197" h="4844224">
                  <a:moveTo>
                    <a:pt x="425663" y="0"/>
                  </a:moveTo>
                  <a:cubicBezTo>
                    <a:pt x="425663" y="0"/>
                    <a:pt x="309172" y="142875"/>
                    <a:pt x="277263" y="200882"/>
                  </a:cubicBezTo>
                  <a:cubicBezTo>
                    <a:pt x="229448" y="287846"/>
                    <a:pt x="191253" y="379571"/>
                    <a:pt x="155629" y="472154"/>
                  </a:cubicBezTo>
                  <a:cubicBezTo>
                    <a:pt x="116291" y="574548"/>
                    <a:pt x="80953" y="678561"/>
                    <a:pt x="55998" y="785336"/>
                  </a:cubicBezTo>
                  <a:cubicBezTo>
                    <a:pt x="27804" y="906399"/>
                    <a:pt x="13707" y="1030224"/>
                    <a:pt x="6182" y="1154335"/>
                  </a:cubicBezTo>
                  <a:cubicBezTo>
                    <a:pt x="-2391" y="1295114"/>
                    <a:pt x="-1724" y="1436370"/>
                    <a:pt x="6182" y="1577245"/>
                  </a:cubicBezTo>
                  <a:cubicBezTo>
                    <a:pt x="13421" y="1706309"/>
                    <a:pt x="26851" y="1835372"/>
                    <a:pt x="59998" y="1960245"/>
                  </a:cubicBezTo>
                  <a:cubicBezTo>
                    <a:pt x="88097" y="2066258"/>
                    <a:pt x="130007" y="2168176"/>
                    <a:pt x="187633" y="2261426"/>
                  </a:cubicBezTo>
                  <a:cubicBezTo>
                    <a:pt x="236496" y="2340578"/>
                    <a:pt x="296028" y="2412587"/>
                    <a:pt x="365084" y="2474881"/>
                  </a:cubicBezTo>
                  <a:cubicBezTo>
                    <a:pt x="447761" y="2549366"/>
                    <a:pt x="542439" y="2609088"/>
                    <a:pt x="642261" y="2658428"/>
                  </a:cubicBezTo>
                  <a:cubicBezTo>
                    <a:pt x="744941" y="2709196"/>
                    <a:pt x="852573" y="2749963"/>
                    <a:pt x="965254" y="2770156"/>
                  </a:cubicBezTo>
                  <a:cubicBezTo>
                    <a:pt x="1080030" y="2790635"/>
                    <a:pt x="1197664" y="2789778"/>
                    <a:pt x="1312155" y="2812066"/>
                  </a:cubicBezTo>
                  <a:cubicBezTo>
                    <a:pt x="1375877" y="2824448"/>
                    <a:pt x="1437980" y="2844641"/>
                    <a:pt x="1493606" y="2877884"/>
                  </a:cubicBezTo>
                  <a:cubicBezTo>
                    <a:pt x="1578283" y="2928366"/>
                    <a:pt x="1643053" y="3005138"/>
                    <a:pt x="1700965" y="3085338"/>
                  </a:cubicBezTo>
                  <a:cubicBezTo>
                    <a:pt x="1756020" y="3161538"/>
                    <a:pt x="1805645" y="3241548"/>
                    <a:pt x="1856508" y="3320701"/>
                  </a:cubicBezTo>
                  <a:cubicBezTo>
                    <a:pt x="1888893" y="3371183"/>
                    <a:pt x="1922707" y="3421380"/>
                    <a:pt x="1968141" y="3460337"/>
                  </a:cubicBezTo>
                  <a:cubicBezTo>
                    <a:pt x="2019005" y="3503962"/>
                    <a:pt x="2082060" y="3529679"/>
                    <a:pt x="2147593" y="3544157"/>
                  </a:cubicBezTo>
                  <a:cubicBezTo>
                    <a:pt x="2260559" y="3569018"/>
                    <a:pt x="2377526" y="3558445"/>
                    <a:pt x="2492493" y="3544157"/>
                  </a:cubicBezTo>
                  <a:cubicBezTo>
                    <a:pt x="2572122" y="3534251"/>
                    <a:pt x="2653370" y="3521012"/>
                    <a:pt x="2729760" y="3544157"/>
                  </a:cubicBezTo>
                  <a:cubicBezTo>
                    <a:pt x="2781291" y="3559778"/>
                    <a:pt x="2826249" y="3590735"/>
                    <a:pt x="2865301" y="3627978"/>
                  </a:cubicBezTo>
                  <a:cubicBezTo>
                    <a:pt x="2910831" y="3671411"/>
                    <a:pt x="2948550" y="3722180"/>
                    <a:pt x="2984935" y="3773615"/>
                  </a:cubicBezTo>
                  <a:cubicBezTo>
                    <a:pt x="3035608" y="3845147"/>
                    <a:pt x="3084471" y="3918109"/>
                    <a:pt x="3126477" y="3995071"/>
                  </a:cubicBezTo>
                  <a:cubicBezTo>
                    <a:pt x="3188961" y="4109371"/>
                    <a:pt x="3239729" y="4229576"/>
                    <a:pt x="3293926" y="4348163"/>
                  </a:cubicBezTo>
                  <a:cubicBezTo>
                    <a:pt x="3337646" y="4443698"/>
                    <a:pt x="3384318" y="4538187"/>
                    <a:pt x="3445469" y="4623435"/>
                  </a:cubicBezTo>
                  <a:cubicBezTo>
                    <a:pt x="3474330" y="4663631"/>
                    <a:pt x="3507858" y="4700207"/>
                    <a:pt x="3549196" y="4727163"/>
                  </a:cubicBezTo>
                  <a:cubicBezTo>
                    <a:pt x="3665401" y="4802886"/>
                    <a:pt x="3813896" y="4783931"/>
                    <a:pt x="3953913" y="4773073"/>
                  </a:cubicBezTo>
                  <a:cubicBezTo>
                    <a:pt x="4105170" y="4761262"/>
                    <a:pt x="4256904" y="4753928"/>
                    <a:pt x="4406542" y="4729163"/>
                  </a:cubicBezTo>
                  <a:cubicBezTo>
                    <a:pt x="4462168" y="4720019"/>
                    <a:pt x="4517698" y="4709256"/>
                    <a:pt x="4573991" y="4709256"/>
                  </a:cubicBezTo>
                  <a:cubicBezTo>
                    <a:pt x="4675813" y="4709065"/>
                    <a:pt x="4891841" y="4844225"/>
                    <a:pt x="5085198" y="4844225"/>
                  </a:cubicBezTo>
                </a:path>
              </a:pathLst>
            </a:custGeom>
            <a:noFill/>
            <a:ln w="9525" cap="rnd">
              <a:solidFill>
                <a:schemeClr val="accent2">
                  <a:alpha val="35000"/>
                </a:schemeClr>
              </a:solidFill>
              <a:prstDash val="lgDash"/>
              <a:round/>
            </a:ln>
          </p:spPr>
          <p:txBody>
            <a:bodyPr rtlCol="0" anchor="ctr"/>
            <a:lstStyle/>
            <a:p>
              <a:endParaRPr lang="en-US"/>
            </a:p>
          </p:txBody>
        </p:sp>
        <p:sp>
          <p:nvSpPr>
            <p:cNvPr id="57" name="Freeform: Shape 14">
              <a:extLst>
                <a:ext uri="{FF2B5EF4-FFF2-40B4-BE49-F238E27FC236}">
                  <a16:creationId xmlns:a16="http://schemas.microsoft.com/office/drawing/2014/main" id="{2E65E8AD-ED51-4874-AABA-DDA0C15978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70994" y="210625"/>
              <a:ext cx="5010476" cy="4649438"/>
            </a:xfrm>
            <a:custGeom>
              <a:avLst/>
              <a:gdLst>
                <a:gd name="connsiteX0" fmla="*/ 454193 w 5010476"/>
                <a:gd name="connsiteY0" fmla="*/ 0 h 4649438"/>
                <a:gd name="connsiteX1" fmla="*/ 352085 w 5010476"/>
                <a:gd name="connsiteY1" fmla="*/ 92869 h 4649438"/>
                <a:gd name="connsiteX2" fmla="*/ 242452 w 5010476"/>
                <a:gd name="connsiteY2" fmla="*/ 260414 h 4649438"/>
                <a:gd name="connsiteX3" fmla="*/ 130819 w 5010476"/>
                <a:gd name="connsiteY3" fmla="*/ 535686 h 4649438"/>
                <a:gd name="connsiteX4" fmla="*/ 57000 w 5010476"/>
                <a:gd name="connsiteY4" fmla="*/ 761143 h 4649438"/>
                <a:gd name="connsiteX5" fmla="*/ 3184 w 5010476"/>
                <a:gd name="connsiteY5" fmla="*/ 1140143 h 4649438"/>
                <a:gd name="connsiteX6" fmla="*/ 3184 w 5010476"/>
                <a:gd name="connsiteY6" fmla="*/ 1439704 h 4649438"/>
                <a:gd name="connsiteX7" fmla="*/ 60524 w 5010476"/>
                <a:gd name="connsiteY7" fmla="*/ 1905953 h 4649438"/>
                <a:gd name="connsiteX8" fmla="*/ 213686 w 5010476"/>
                <a:gd name="connsiteY8" fmla="*/ 2269808 h 4649438"/>
                <a:gd name="connsiteX9" fmla="*/ 373325 w 5010476"/>
                <a:gd name="connsiteY9" fmla="*/ 2455926 h 4649438"/>
                <a:gd name="connsiteX10" fmla="*/ 644502 w 5010476"/>
                <a:gd name="connsiteY10" fmla="*/ 2625662 h 4649438"/>
                <a:gd name="connsiteX11" fmla="*/ 902915 w 5010476"/>
                <a:gd name="connsiteY11" fmla="*/ 2697195 h 4649438"/>
                <a:gd name="connsiteX12" fmla="*/ 1224860 w 5010476"/>
                <a:gd name="connsiteY12" fmla="*/ 2719102 h 4649438"/>
                <a:gd name="connsiteX13" fmla="*/ 1430315 w 5010476"/>
                <a:gd name="connsiteY13" fmla="*/ 2731008 h 4649438"/>
                <a:gd name="connsiteX14" fmla="*/ 1652914 w 5010476"/>
                <a:gd name="connsiteY14" fmla="*/ 2852642 h 4649438"/>
                <a:gd name="connsiteX15" fmla="*/ 1739306 w 5010476"/>
                <a:gd name="connsiteY15" fmla="*/ 2985611 h 4649438"/>
                <a:gd name="connsiteX16" fmla="*/ 1848938 w 5010476"/>
                <a:gd name="connsiteY16" fmla="*/ 3155156 h 4649438"/>
                <a:gd name="connsiteX17" fmla="*/ 2015054 w 5010476"/>
                <a:gd name="connsiteY17" fmla="*/ 3294793 h 4649438"/>
                <a:gd name="connsiteX18" fmla="*/ 2231082 w 5010476"/>
                <a:gd name="connsiteY18" fmla="*/ 3336322 h 4649438"/>
                <a:gd name="connsiteX19" fmla="*/ 2427106 w 5010476"/>
                <a:gd name="connsiteY19" fmla="*/ 3278124 h 4649438"/>
                <a:gd name="connsiteX20" fmla="*/ 2531786 w 5010476"/>
                <a:gd name="connsiteY20" fmla="*/ 3151823 h 4649438"/>
                <a:gd name="connsiteX21" fmla="*/ 2520165 w 5010476"/>
                <a:gd name="connsiteY21" fmla="*/ 2907411 h 4649438"/>
                <a:gd name="connsiteX22" fmla="*/ 2481970 w 5010476"/>
                <a:gd name="connsiteY22" fmla="*/ 2648045 h 4649438"/>
                <a:gd name="connsiteX23" fmla="*/ 2458729 w 5010476"/>
                <a:gd name="connsiteY23" fmla="*/ 2513362 h 4649438"/>
                <a:gd name="connsiteX24" fmla="*/ 2458729 w 5010476"/>
                <a:gd name="connsiteY24" fmla="*/ 2408587 h 4649438"/>
                <a:gd name="connsiteX25" fmla="*/ 2581697 w 5010476"/>
                <a:gd name="connsiteY25" fmla="*/ 2310479 h 4649438"/>
                <a:gd name="connsiteX26" fmla="*/ 2762767 w 5010476"/>
                <a:gd name="connsiteY26" fmla="*/ 2325434 h 4649438"/>
                <a:gd name="connsiteX27" fmla="*/ 2872400 w 5010476"/>
                <a:gd name="connsiteY27" fmla="*/ 2410206 h 4649438"/>
                <a:gd name="connsiteX28" fmla="*/ 2925549 w 5010476"/>
                <a:gd name="connsiteY28" fmla="*/ 2637949 h 4649438"/>
                <a:gd name="connsiteX29" fmla="*/ 2820869 w 5010476"/>
                <a:gd name="connsiteY29" fmla="*/ 2968752 h 4649438"/>
                <a:gd name="connsiteX30" fmla="*/ 2789342 w 5010476"/>
                <a:gd name="connsiteY30" fmla="*/ 3194876 h 4649438"/>
                <a:gd name="connsiteX31" fmla="*/ 2889069 w 5010476"/>
                <a:gd name="connsiteY31" fmla="*/ 3447574 h 4649438"/>
                <a:gd name="connsiteX32" fmla="*/ 3070139 w 5010476"/>
                <a:gd name="connsiteY32" fmla="*/ 3783330 h 4649438"/>
                <a:gd name="connsiteX33" fmla="*/ 3181486 w 5010476"/>
                <a:gd name="connsiteY33" fmla="*/ 4014407 h 4649438"/>
                <a:gd name="connsiteX34" fmla="*/ 3351888 w 5010476"/>
                <a:gd name="connsiteY34" fmla="*/ 4312539 h 4649438"/>
                <a:gd name="connsiteX35" fmla="*/ 3512194 w 5010476"/>
                <a:gd name="connsiteY35" fmla="*/ 4504087 h 4649438"/>
                <a:gd name="connsiteX36" fmla="*/ 3670119 w 5010476"/>
                <a:gd name="connsiteY36" fmla="*/ 4595051 h 4649438"/>
                <a:gd name="connsiteX37" fmla="*/ 3909386 w 5010476"/>
                <a:gd name="connsiteY37" fmla="*/ 4623816 h 4649438"/>
                <a:gd name="connsiteX38" fmla="*/ 4136653 w 5010476"/>
                <a:gd name="connsiteY38" fmla="*/ 4623816 h 4649438"/>
                <a:gd name="connsiteX39" fmla="*/ 4435071 w 5010476"/>
                <a:gd name="connsiteY39" fmla="*/ 4599432 h 4649438"/>
                <a:gd name="connsiteX40" fmla="*/ 4562992 w 5010476"/>
                <a:gd name="connsiteY40" fmla="*/ 4599432 h 4649438"/>
                <a:gd name="connsiteX41" fmla="*/ 5010477 w 5010476"/>
                <a:gd name="connsiteY41" fmla="*/ 4649439 h 4649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010476" h="4649438">
                  <a:moveTo>
                    <a:pt x="454193" y="0"/>
                  </a:moveTo>
                  <a:cubicBezTo>
                    <a:pt x="448478" y="9811"/>
                    <a:pt x="357800" y="83153"/>
                    <a:pt x="352085" y="92869"/>
                  </a:cubicBezTo>
                  <a:cubicBezTo>
                    <a:pt x="318271" y="150495"/>
                    <a:pt x="275694" y="202597"/>
                    <a:pt x="242452" y="260414"/>
                  </a:cubicBezTo>
                  <a:cubicBezTo>
                    <a:pt x="192922" y="346424"/>
                    <a:pt x="162632" y="441484"/>
                    <a:pt x="130819" y="535686"/>
                  </a:cubicBezTo>
                  <a:cubicBezTo>
                    <a:pt x="105482" y="610648"/>
                    <a:pt x="77574" y="684752"/>
                    <a:pt x="57000" y="761143"/>
                  </a:cubicBezTo>
                  <a:cubicBezTo>
                    <a:pt x="23853" y="884682"/>
                    <a:pt x="8994" y="1012222"/>
                    <a:pt x="3184" y="1140143"/>
                  </a:cubicBezTo>
                  <a:cubicBezTo>
                    <a:pt x="-1388" y="1239964"/>
                    <a:pt x="-721" y="1339882"/>
                    <a:pt x="3184" y="1439704"/>
                  </a:cubicBezTo>
                  <a:cubicBezTo>
                    <a:pt x="9280" y="1596676"/>
                    <a:pt x="22805" y="1753553"/>
                    <a:pt x="60524" y="1905953"/>
                  </a:cubicBezTo>
                  <a:cubicBezTo>
                    <a:pt x="92433" y="2034635"/>
                    <a:pt x="141106" y="2158937"/>
                    <a:pt x="213686" y="2269808"/>
                  </a:cubicBezTo>
                  <a:cubicBezTo>
                    <a:pt x="258644" y="2338483"/>
                    <a:pt x="312080" y="2401253"/>
                    <a:pt x="373325" y="2455926"/>
                  </a:cubicBezTo>
                  <a:cubicBezTo>
                    <a:pt x="453431" y="2527459"/>
                    <a:pt x="545252" y="2584514"/>
                    <a:pt x="644502" y="2625662"/>
                  </a:cubicBezTo>
                  <a:cubicBezTo>
                    <a:pt x="727370" y="2660047"/>
                    <a:pt x="814428" y="2683002"/>
                    <a:pt x="902915" y="2697195"/>
                  </a:cubicBezTo>
                  <a:cubicBezTo>
                    <a:pt x="1009310" y="2714244"/>
                    <a:pt x="1117133" y="2718911"/>
                    <a:pt x="1224860" y="2719102"/>
                  </a:cubicBezTo>
                  <a:cubicBezTo>
                    <a:pt x="1293726" y="2719292"/>
                    <a:pt x="1362878" y="2717673"/>
                    <a:pt x="1430315" y="2731008"/>
                  </a:cubicBezTo>
                  <a:cubicBezTo>
                    <a:pt x="1515563" y="2747867"/>
                    <a:pt x="1595383" y="2787872"/>
                    <a:pt x="1652914" y="2852642"/>
                  </a:cubicBezTo>
                  <a:cubicBezTo>
                    <a:pt x="1688061" y="2892266"/>
                    <a:pt x="1713398" y="2939320"/>
                    <a:pt x="1739306" y="2985611"/>
                  </a:cubicBezTo>
                  <a:cubicBezTo>
                    <a:pt x="1772167" y="3044476"/>
                    <a:pt x="1806743" y="3102578"/>
                    <a:pt x="1848938" y="3155156"/>
                  </a:cubicBezTo>
                  <a:cubicBezTo>
                    <a:pt x="1894754" y="3212306"/>
                    <a:pt x="1949427" y="3262503"/>
                    <a:pt x="2015054" y="3294793"/>
                  </a:cubicBezTo>
                  <a:cubicBezTo>
                    <a:pt x="2081825" y="3327749"/>
                    <a:pt x="2156596" y="3340037"/>
                    <a:pt x="2231082" y="3336322"/>
                  </a:cubicBezTo>
                  <a:cubicBezTo>
                    <a:pt x="2300423" y="3332893"/>
                    <a:pt x="2368813" y="3315557"/>
                    <a:pt x="2427106" y="3278124"/>
                  </a:cubicBezTo>
                  <a:cubicBezTo>
                    <a:pt x="2474541" y="3247644"/>
                    <a:pt x="2513403" y="3204877"/>
                    <a:pt x="2531786" y="3151823"/>
                  </a:cubicBezTo>
                  <a:cubicBezTo>
                    <a:pt x="2558837" y="3073622"/>
                    <a:pt x="2535691" y="2989707"/>
                    <a:pt x="2520165" y="2907411"/>
                  </a:cubicBezTo>
                  <a:cubicBezTo>
                    <a:pt x="2503973" y="2821496"/>
                    <a:pt x="2495781" y="2734342"/>
                    <a:pt x="2481970" y="2648045"/>
                  </a:cubicBezTo>
                  <a:cubicBezTo>
                    <a:pt x="2474731" y="2603087"/>
                    <a:pt x="2466159" y="2558320"/>
                    <a:pt x="2458729" y="2513362"/>
                  </a:cubicBezTo>
                  <a:cubicBezTo>
                    <a:pt x="2452919" y="2478310"/>
                    <a:pt x="2447870" y="2442305"/>
                    <a:pt x="2458729" y="2408587"/>
                  </a:cubicBezTo>
                  <a:cubicBezTo>
                    <a:pt x="2475779" y="2355628"/>
                    <a:pt x="2527119" y="2324481"/>
                    <a:pt x="2581697" y="2310479"/>
                  </a:cubicBezTo>
                  <a:cubicBezTo>
                    <a:pt x="2641990" y="2295049"/>
                    <a:pt x="2705617" y="2300954"/>
                    <a:pt x="2762767" y="2325434"/>
                  </a:cubicBezTo>
                  <a:cubicBezTo>
                    <a:pt x="2806011" y="2343912"/>
                    <a:pt x="2844206" y="2372582"/>
                    <a:pt x="2872400" y="2410206"/>
                  </a:cubicBezTo>
                  <a:cubicBezTo>
                    <a:pt x="2920787" y="2474595"/>
                    <a:pt x="2933931" y="2557463"/>
                    <a:pt x="2925549" y="2637949"/>
                  </a:cubicBezTo>
                  <a:cubicBezTo>
                    <a:pt x="2913548" y="2753392"/>
                    <a:pt x="2857636" y="2858262"/>
                    <a:pt x="2820869" y="2968752"/>
                  </a:cubicBezTo>
                  <a:cubicBezTo>
                    <a:pt x="2796486" y="3041904"/>
                    <a:pt x="2780388" y="3118390"/>
                    <a:pt x="2789342" y="3194876"/>
                  </a:cubicBezTo>
                  <a:cubicBezTo>
                    <a:pt x="2799914" y="3285554"/>
                    <a:pt x="2844587" y="3367373"/>
                    <a:pt x="2889069" y="3447574"/>
                  </a:cubicBezTo>
                  <a:cubicBezTo>
                    <a:pt x="2950695" y="3558826"/>
                    <a:pt x="3013560" y="3669506"/>
                    <a:pt x="3070139" y="3783330"/>
                  </a:cubicBezTo>
                  <a:cubicBezTo>
                    <a:pt x="3108239" y="3859911"/>
                    <a:pt x="3143481" y="3937826"/>
                    <a:pt x="3181486" y="4014407"/>
                  </a:cubicBezTo>
                  <a:cubicBezTo>
                    <a:pt x="3232445" y="4116991"/>
                    <a:pt x="3288452" y="4217099"/>
                    <a:pt x="3351888" y="4312539"/>
                  </a:cubicBezTo>
                  <a:cubicBezTo>
                    <a:pt x="3398180" y="4382262"/>
                    <a:pt x="3448567" y="4449795"/>
                    <a:pt x="3512194" y="4504087"/>
                  </a:cubicBezTo>
                  <a:cubicBezTo>
                    <a:pt x="3558867" y="4543901"/>
                    <a:pt x="3611826" y="4575906"/>
                    <a:pt x="3670119" y="4595051"/>
                  </a:cubicBezTo>
                  <a:cubicBezTo>
                    <a:pt x="3746795" y="4620292"/>
                    <a:pt x="3828519" y="4621911"/>
                    <a:pt x="3909386" y="4623816"/>
                  </a:cubicBezTo>
                  <a:cubicBezTo>
                    <a:pt x="3985205" y="4625531"/>
                    <a:pt x="4061025" y="4627436"/>
                    <a:pt x="4136653" y="4623816"/>
                  </a:cubicBezTo>
                  <a:cubicBezTo>
                    <a:pt x="4236380" y="4619054"/>
                    <a:pt x="4335345" y="4605052"/>
                    <a:pt x="4435071" y="4599432"/>
                  </a:cubicBezTo>
                  <a:cubicBezTo>
                    <a:pt x="4477648" y="4597051"/>
                    <a:pt x="4520415" y="4596194"/>
                    <a:pt x="4562992" y="4599432"/>
                  </a:cubicBezTo>
                  <a:cubicBezTo>
                    <a:pt x="4649765" y="4606005"/>
                    <a:pt x="4925799" y="4629150"/>
                    <a:pt x="5010477" y="4649439"/>
                  </a:cubicBezTo>
                </a:path>
              </a:pathLst>
            </a:custGeom>
            <a:noFill/>
            <a:ln w="9525" cap="rnd">
              <a:solidFill>
                <a:schemeClr val="accent2">
                  <a:alpha val="35000"/>
                </a:schemeClr>
              </a:solidFill>
              <a:prstDash val="lgDash"/>
              <a:round/>
            </a:ln>
          </p:spPr>
          <p:txBody>
            <a:bodyPr rtlCol="0" anchor="ctr"/>
            <a:lstStyle/>
            <a:p>
              <a:endParaRPr lang="en-US"/>
            </a:p>
          </p:txBody>
        </p:sp>
        <p:sp>
          <p:nvSpPr>
            <p:cNvPr id="58" name="Freeform: Shape 15">
              <a:extLst>
                <a:ext uri="{FF2B5EF4-FFF2-40B4-BE49-F238E27FC236}">
                  <a16:creationId xmlns:a16="http://schemas.microsoft.com/office/drawing/2014/main" id="{78E5C306-3C29-4BD3-97E1-DCA86FF3E0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81127" y="220663"/>
              <a:ext cx="4933777" cy="4552473"/>
            </a:xfrm>
            <a:custGeom>
              <a:avLst/>
              <a:gdLst>
                <a:gd name="connsiteX0" fmla="*/ 4933778 w 4933777"/>
                <a:gd name="connsiteY0" fmla="*/ 4552474 h 4552473"/>
                <a:gd name="connsiteX1" fmla="*/ 4020997 w 4933777"/>
                <a:gd name="connsiteY1" fmla="*/ 4493324 h 4552473"/>
                <a:gd name="connsiteX2" fmla="*/ 3777538 w 4933777"/>
                <a:gd name="connsiteY2" fmla="*/ 4468273 h 4552473"/>
                <a:gd name="connsiteX3" fmla="*/ 3411207 w 4933777"/>
                <a:gd name="connsiteY3" fmla="*/ 4277868 h 4552473"/>
                <a:gd name="connsiteX4" fmla="*/ 3215944 w 4933777"/>
                <a:gd name="connsiteY4" fmla="*/ 3958971 h 4552473"/>
                <a:gd name="connsiteX5" fmla="*/ 3056400 w 4933777"/>
                <a:gd name="connsiteY5" fmla="*/ 3618548 h 4552473"/>
                <a:gd name="connsiteX6" fmla="*/ 2963341 w 4933777"/>
                <a:gd name="connsiteY6" fmla="*/ 3314319 h 4552473"/>
                <a:gd name="connsiteX7" fmla="*/ 3029825 w 4933777"/>
                <a:gd name="connsiteY7" fmla="*/ 2870454 h 4552473"/>
                <a:gd name="connsiteX8" fmla="*/ 3094595 w 4933777"/>
                <a:gd name="connsiteY8" fmla="*/ 2449830 h 4552473"/>
                <a:gd name="connsiteX9" fmla="*/ 2979915 w 4933777"/>
                <a:gd name="connsiteY9" fmla="*/ 2245328 h 4552473"/>
                <a:gd name="connsiteX10" fmla="*/ 2843707 w 4933777"/>
                <a:gd name="connsiteY10" fmla="*/ 2162175 h 4552473"/>
                <a:gd name="connsiteX11" fmla="*/ 2529668 w 4933777"/>
                <a:gd name="connsiteY11" fmla="*/ 2080736 h 4552473"/>
                <a:gd name="connsiteX12" fmla="*/ 2336977 w 4933777"/>
                <a:gd name="connsiteY12" fmla="*/ 2125599 h 4552473"/>
                <a:gd name="connsiteX13" fmla="*/ 2044559 w 4933777"/>
                <a:gd name="connsiteY13" fmla="*/ 2271903 h 4552473"/>
                <a:gd name="connsiteX14" fmla="*/ 2007317 w 4933777"/>
                <a:gd name="connsiteY14" fmla="*/ 2312099 h 4552473"/>
                <a:gd name="connsiteX15" fmla="*/ 1999030 w 4933777"/>
                <a:gd name="connsiteY15" fmla="*/ 2371916 h 4552473"/>
                <a:gd name="connsiteX16" fmla="*/ 2129427 w 4933777"/>
                <a:gd name="connsiteY16" fmla="*/ 2502408 h 4552473"/>
                <a:gd name="connsiteX17" fmla="*/ 2226582 w 4933777"/>
                <a:gd name="connsiteY17" fmla="*/ 2627948 h 4552473"/>
                <a:gd name="connsiteX18" fmla="*/ 2273064 w 4933777"/>
                <a:gd name="connsiteY18" fmla="*/ 2782538 h 4552473"/>
                <a:gd name="connsiteX19" fmla="*/ 2203246 w 4933777"/>
                <a:gd name="connsiteY19" fmla="*/ 2993612 h 4552473"/>
                <a:gd name="connsiteX20" fmla="*/ 2115140 w 4933777"/>
                <a:gd name="connsiteY20" fmla="*/ 3048476 h 4552473"/>
                <a:gd name="connsiteX21" fmla="*/ 1952262 w 4933777"/>
                <a:gd name="connsiteY21" fmla="*/ 3025235 h 4552473"/>
                <a:gd name="connsiteX22" fmla="*/ 1801100 w 4933777"/>
                <a:gd name="connsiteY22" fmla="*/ 2888933 h 4552473"/>
                <a:gd name="connsiteX23" fmla="*/ 1722995 w 4933777"/>
                <a:gd name="connsiteY23" fmla="*/ 2689479 h 4552473"/>
                <a:gd name="connsiteX24" fmla="*/ 1653177 w 4933777"/>
                <a:gd name="connsiteY24" fmla="*/ 2574798 h 4552473"/>
                <a:gd name="connsiteX25" fmla="*/ 1500301 w 4933777"/>
                <a:gd name="connsiteY25" fmla="*/ 2531555 h 4552473"/>
                <a:gd name="connsiteX26" fmla="*/ 1364093 w 4933777"/>
                <a:gd name="connsiteY26" fmla="*/ 2583085 h 4552473"/>
                <a:gd name="connsiteX27" fmla="*/ 1191310 w 4933777"/>
                <a:gd name="connsiteY27" fmla="*/ 2618041 h 4552473"/>
                <a:gd name="connsiteX28" fmla="*/ 759351 w 4933777"/>
                <a:gd name="connsiteY28" fmla="*/ 2618041 h 4552473"/>
                <a:gd name="connsiteX29" fmla="*/ 506843 w 4933777"/>
                <a:gd name="connsiteY29" fmla="*/ 2521649 h 4552473"/>
                <a:gd name="connsiteX30" fmla="*/ 290816 w 4933777"/>
                <a:gd name="connsiteY30" fmla="*/ 2343817 h 4552473"/>
                <a:gd name="connsiteX31" fmla="*/ 126320 w 4933777"/>
                <a:gd name="connsiteY31" fmla="*/ 2062925 h 4552473"/>
                <a:gd name="connsiteX32" fmla="*/ 24021 w 4933777"/>
                <a:gd name="connsiteY32" fmla="*/ 1594295 h 4552473"/>
                <a:gd name="connsiteX33" fmla="*/ 1066 w 4933777"/>
                <a:gd name="connsiteY33" fmla="*/ 1140428 h 4552473"/>
                <a:gd name="connsiteX34" fmla="*/ 87172 w 4933777"/>
                <a:gd name="connsiteY34" fmla="*/ 617601 h 4552473"/>
                <a:gd name="connsiteX35" fmla="*/ 256526 w 4933777"/>
                <a:gd name="connsiteY35" fmla="*/ 249936 h 4552473"/>
                <a:gd name="connsiteX36" fmla="*/ 461504 w 4933777"/>
                <a:gd name="connsiteY36" fmla="*/ 0 h 455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933777" h="4552473">
                  <a:moveTo>
                    <a:pt x="4933778" y="4552474"/>
                  </a:moveTo>
                  <a:cubicBezTo>
                    <a:pt x="4747183" y="4533519"/>
                    <a:pt x="4208735" y="4496562"/>
                    <a:pt x="4020997" y="4493324"/>
                  </a:cubicBezTo>
                  <a:cubicBezTo>
                    <a:pt x="3939273" y="4491895"/>
                    <a:pt x="3857548" y="4485323"/>
                    <a:pt x="3777538" y="4468273"/>
                  </a:cubicBezTo>
                  <a:cubicBezTo>
                    <a:pt x="3639807" y="4438936"/>
                    <a:pt x="3509028" y="4378738"/>
                    <a:pt x="3411207" y="4277868"/>
                  </a:cubicBezTo>
                  <a:cubicBezTo>
                    <a:pt x="3323958" y="4187857"/>
                    <a:pt x="3270236" y="4072414"/>
                    <a:pt x="3215944" y="3958971"/>
                  </a:cubicBezTo>
                  <a:cubicBezTo>
                    <a:pt x="3161842" y="3845909"/>
                    <a:pt x="3106407" y="3733419"/>
                    <a:pt x="3056400" y="3618548"/>
                  </a:cubicBezTo>
                  <a:cubicBezTo>
                    <a:pt x="3013728" y="3520631"/>
                    <a:pt x="2975152" y="3420237"/>
                    <a:pt x="2963341" y="3314319"/>
                  </a:cubicBezTo>
                  <a:cubicBezTo>
                    <a:pt x="2946672" y="3164205"/>
                    <a:pt x="2985249" y="3015329"/>
                    <a:pt x="3029825" y="2870454"/>
                  </a:cubicBezTo>
                  <a:cubicBezTo>
                    <a:pt x="3072498" y="2731865"/>
                    <a:pt x="3122790" y="2590895"/>
                    <a:pt x="3094595" y="2449830"/>
                  </a:cubicBezTo>
                  <a:cubicBezTo>
                    <a:pt x="3078879" y="2371154"/>
                    <a:pt x="3040112" y="2298383"/>
                    <a:pt x="2979915" y="2245328"/>
                  </a:cubicBezTo>
                  <a:cubicBezTo>
                    <a:pt x="2939814" y="2209991"/>
                    <a:pt x="2892094" y="2185035"/>
                    <a:pt x="2843707" y="2162175"/>
                  </a:cubicBezTo>
                  <a:cubicBezTo>
                    <a:pt x="2744075" y="2115312"/>
                    <a:pt x="2639110" y="2075212"/>
                    <a:pt x="2529668" y="2080736"/>
                  </a:cubicBezTo>
                  <a:cubicBezTo>
                    <a:pt x="2463469" y="2084070"/>
                    <a:pt x="2399651" y="2103882"/>
                    <a:pt x="2336977" y="2125599"/>
                  </a:cubicBezTo>
                  <a:cubicBezTo>
                    <a:pt x="2233059" y="2161604"/>
                    <a:pt x="2130094" y="2203133"/>
                    <a:pt x="2044559" y="2271903"/>
                  </a:cubicBezTo>
                  <a:cubicBezTo>
                    <a:pt x="2030177" y="2283524"/>
                    <a:pt x="2016175" y="2295906"/>
                    <a:pt x="2007317" y="2312099"/>
                  </a:cubicBezTo>
                  <a:cubicBezTo>
                    <a:pt x="1997315" y="2330291"/>
                    <a:pt x="1994934" y="2351532"/>
                    <a:pt x="1999030" y="2371916"/>
                  </a:cubicBezTo>
                  <a:cubicBezTo>
                    <a:pt x="2011508" y="2434019"/>
                    <a:pt x="2079040" y="2461165"/>
                    <a:pt x="2129427" y="2502408"/>
                  </a:cubicBezTo>
                  <a:cubicBezTo>
                    <a:pt x="2170766" y="2536222"/>
                    <a:pt x="2202103" y="2580418"/>
                    <a:pt x="2226582" y="2627948"/>
                  </a:cubicBezTo>
                  <a:cubicBezTo>
                    <a:pt x="2251538" y="2676335"/>
                    <a:pt x="2269254" y="2728341"/>
                    <a:pt x="2273064" y="2782538"/>
                  </a:cubicBezTo>
                  <a:cubicBezTo>
                    <a:pt x="2278589" y="2859786"/>
                    <a:pt x="2256395" y="2937605"/>
                    <a:pt x="2203246" y="2993612"/>
                  </a:cubicBezTo>
                  <a:cubicBezTo>
                    <a:pt x="2178957" y="3019235"/>
                    <a:pt x="2149144" y="3039047"/>
                    <a:pt x="2115140" y="3048476"/>
                  </a:cubicBezTo>
                  <a:cubicBezTo>
                    <a:pt x="2060752" y="3063526"/>
                    <a:pt x="2003507" y="3049905"/>
                    <a:pt x="1952262" y="3025235"/>
                  </a:cubicBezTo>
                  <a:cubicBezTo>
                    <a:pt x="1889873" y="2995136"/>
                    <a:pt x="1836724" y="2948369"/>
                    <a:pt x="1801100" y="2888933"/>
                  </a:cubicBezTo>
                  <a:cubicBezTo>
                    <a:pt x="1764239" y="2827591"/>
                    <a:pt x="1748237" y="2756630"/>
                    <a:pt x="1722995" y="2689479"/>
                  </a:cubicBezTo>
                  <a:cubicBezTo>
                    <a:pt x="1706993" y="2646903"/>
                    <a:pt x="1686896" y="2605088"/>
                    <a:pt x="1653177" y="2574798"/>
                  </a:cubicBezTo>
                  <a:cubicBezTo>
                    <a:pt x="1611839" y="2537555"/>
                    <a:pt x="1555260" y="2522315"/>
                    <a:pt x="1500301" y="2531555"/>
                  </a:cubicBezTo>
                  <a:cubicBezTo>
                    <a:pt x="1452295" y="2539651"/>
                    <a:pt x="1409718" y="2565749"/>
                    <a:pt x="1364093" y="2583085"/>
                  </a:cubicBezTo>
                  <a:cubicBezTo>
                    <a:pt x="1308944" y="2603945"/>
                    <a:pt x="1249984" y="2611374"/>
                    <a:pt x="1191310" y="2618041"/>
                  </a:cubicBezTo>
                  <a:cubicBezTo>
                    <a:pt x="1047197" y="2634424"/>
                    <a:pt x="901274" y="2646236"/>
                    <a:pt x="759351" y="2618041"/>
                  </a:cubicBezTo>
                  <a:cubicBezTo>
                    <a:pt x="670388" y="2600325"/>
                    <a:pt x="585329" y="2567083"/>
                    <a:pt x="506843" y="2521649"/>
                  </a:cubicBezTo>
                  <a:cubicBezTo>
                    <a:pt x="425595" y="2474595"/>
                    <a:pt x="352253" y="2414778"/>
                    <a:pt x="290816" y="2343817"/>
                  </a:cubicBezTo>
                  <a:cubicBezTo>
                    <a:pt x="219284" y="2261140"/>
                    <a:pt x="165753" y="2164937"/>
                    <a:pt x="126320" y="2062925"/>
                  </a:cubicBezTo>
                  <a:cubicBezTo>
                    <a:pt x="68503" y="1913192"/>
                    <a:pt x="42500" y="1753838"/>
                    <a:pt x="24021" y="1594295"/>
                  </a:cubicBezTo>
                  <a:cubicBezTo>
                    <a:pt x="6590" y="1443609"/>
                    <a:pt x="-3411" y="1292066"/>
                    <a:pt x="1066" y="1140428"/>
                  </a:cubicBezTo>
                  <a:cubicBezTo>
                    <a:pt x="6305" y="962882"/>
                    <a:pt x="31927" y="786289"/>
                    <a:pt x="87172" y="617601"/>
                  </a:cubicBezTo>
                  <a:cubicBezTo>
                    <a:pt x="129272" y="489014"/>
                    <a:pt x="190423" y="367951"/>
                    <a:pt x="256526" y="249936"/>
                  </a:cubicBezTo>
                  <a:cubicBezTo>
                    <a:pt x="281577" y="205645"/>
                    <a:pt x="431786" y="41243"/>
                    <a:pt x="461504" y="0"/>
                  </a:cubicBezTo>
                </a:path>
              </a:pathLst>
            </a:custGeom>
            <a:noFill/>
            <a:ln w="9525" cap="rnd">
              <a:solidFill>
                <a:schemeClr val="accent2">
                  <a:alpha val="35000"/>
                </a:schemeClr>
              </a:solidFill>
              <a:prstDash val="lgDash"/>
              <a:round/>
            </a:ln>
          </p:spPr>
          <p:txBody>
            <a:bodyPr rtlCol="0" anchor="ctr"/>
            <a:lstStyle/>
            <a:p>
              <a:endParaRPr lang="en-US"/>
            </a:p>
          </p:txBody>
        </p:sp>
        <p:sp>
          <p:nvSpPr>
            <p:cNvPr id="59" name="Freeform: Shape 16">
              <a:extLst>
                <a:ext uri="{FF2B5EF4-FFF2-40B4-BE49-F238E27FC236}">
                  <a16:creationId xmlns:a16="http://schemas.microsoft.com/office/drawing/2014/main" id="{0B2BA2F3-A842-4EA4-8CB8-FD66BD1CE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11647" y="267756"/>
              <a:ext cx="4844417" cy="4402074"/>
            </a:xfrm>
            <a:custGeom>
              <a:avLst/>
              <a:gdLst>
                <a:gd name="connsiteX0" fmla="*/ 486254 w 4844417"/>
                <a:gd name="connsiteY0" fmla="*/ 0 h 4402074"/>
                <a:gd name="connsiteX1" fmla="*/ 223364 w 4844417"/>
                <a:gd name="connsiteY1" fmla="*/ 286226 h 4402074"/>
                <a:gd name="connsiteX2" fmla="*/ 67821 w 4844417"/>
                <a:gd name="connsiteY2" fmla="*/ 699135 h 4402074"/>
                <a:gd name="connsiteX3" fmla="*/ 3 w 4844417"/>
                <a:gd name="connsiteY3" fmla="*/ 1273683 h 4402074"/>
                <a:gd name="connsiteX4" fmla="*/ 135543 w 4844417"/>
                <a:gd name="connsiteY4" fmla="*/ 2031683 h 4402074"/>
                <a:gd name="connsiteX5" fmla="*/ 297088 w 4844417"/>
                <a:gd name="connsiteY5" fmla="*/ 2312956 h 4402074"/>
                <a:gd name="connsiteX6" fmla="*/ 582171 w 4844417"/>
                <a:gd name="connsiteY6" fmla="*/ 2518410 h 4402074"/>
                <a:gd name="connsiteX7" fmla="*/ 972982 w 4844417"/>
                <a:gd name="connsiteY7" fmla="*/ 2518410 h 4402074"/>
                <a:gd name="connsiteX8" fmla="*/ 1389700 w 4844417"/>
                <a:gd name="connsiteY8" fmla="*/ 2350484 h 4402074"/>
                <a:gd name="connsiteX9" fmla="*/ 1665544 w 4844417"/>
                <a:gd name="connsiteY9" fmla="*/ 2204180 h 4402074"/>
                <a:gd name="connsiteX10" fmla="*/ 2180656 w 4844417"/>
                <a:gd name="connsiteY10" fmla="*/ 1966436 h 4402074"/>
                <a:gd name="connsiteX11" fmla="*/ 2499649 w 4844417"/>
                <a:gd name="connsiteY11" fmla="*/ 1926527 h 4402074"/>
                <a:gd name="connsiteX12" fmla="*/ 2867695 w 4844417"/>
                <a:gd name="connsiteY12" fmla="*/ 2041303 h 4402074"/>
                <a:gd name="connsiteX13" fmla="*/ 3100295 w 4844417"/>
                <a:gd name="connsiteY13" fmla="*/ 2147602 h 4402074"/>
                <a:gd name="connsiteX14" fmla="*/ 3275174 w 4844417"/>
                <a:gd name="connsiteY14" fmla="*/ 2370582 h 4402074"/>
                <a:gd name="connsiteX15" fmla="*/ 3246123 w 4844417"/>
                <a:gd name="connsiteY15" fmla="*/ 2631948 h 4402074"/>
                <a:gd name="connsiteX16" fmla="*/ 3102581 w 4844417"/>
                <a:gd name="connsiteY16" fmla="*/ 2947892 h 4402074"/>
                <a:gd name="connsiteX17" fmla="*/ 3070958 w 4844417"/>
                <a:gd name="connsiteY17" fmla="*/ 3462052 h 4402074"/>
                <a:gd name="connsiteX18" fmla="*/ 3194402 w 4844417"/>
                <a:gd name="connsiteY18" fmla="*/ 3792379 h 4402074"/>
                <a:gd name="connsiteX19" fmla="*/ 3329371 w 4844417"/>
                <a:gd name="connsiteY19" fmla="*/ 4048030 h 4402074"/>
                <a:gd name="connsiteX20" fmla="*/ 3539017 w 4844417"/>
                <a:gd name="connsiteY20" fmla="*/ 4257771 h 4402074"/>
                <a:gd name="connsiteX21" fmla="*/ 3911254 w 4844417"/>
                <a:gd name="connsiteY21" fmla="*/ 4353592 h 4402074"/>
                <a:gd name="connsiteX22" fmla="*/ 4272632 w 4844417"/>
                <a:gd name="connsiteY22" fmla="*/ 4353592 h 4402074"/>
                <a:gd name="connsiteX23" fmla="*/ 4528760 w 4844417"/>
                <a:gd name="connsiteY23" fmla="*/ 4368832 h 4402074"/>
                <a:gd name="connsiteX24" fmla="*/ 4844418 w 4844417"/>
                <a:gd name="connsiteY24" fmla="*/ 4402074 h 4402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44417" h="4402074">
                  <a:moveTo>
                    <a:pt x="486254" y="0"/>
                  </a:moveTo>
                  <a:cubicBezTo>
                    <a:pt x="486254" y="0"/>
                    <a:pt x="289182" y="178689"/>
                    <a:pt x="223364" y="286226"/>
                  </a:cubicBezTo>
                  <a:cubicBezTo>
                    <a:pt x="146116" y="412337"/>
                    <a:pt x="101825" y="555022"/>
                    <a:pt x="67821" y="699135"/>
                  </a:cubicBezTo>
                  <a:cubicBezTo>
                    <a:pt x="23434" y="887540"/>
                    <a:pt x="289" y="1080135"/>
                    <a:pt x="3" y="1273683"/>
                  </a:cubicBezTo>
                  <a:cubicBezTo>
                    <a:pt x="-378" y="1532668"/>
                    <a:pt x="38865" y="1791748"/>
                    <a:pt x="135543" y="2031683"/>
                  </a:cubicBezTo>
                  <a:cubicBezTo>
                    <a:pt x="176215" y="2132648"/>
                    <a:pt x="227650" y="2229231"/>
                    <a:pt x="297088" y="2312956"/>
                  </a:cubicBezTo>
                  <a:cubicBezTo>
                    <a:pt x="373383" y="2404967"/>
                    <a:pt x="469014" y="2480882"/>
                    <a:pt x="582171" y="2518410"/>
                  </a:cubicBezTo>
                  <a:cubicBezTo>
                    <a:pt x="708091" y="2560130"/>
                    <a:pt x="843727" y="2550605"/>
                    <a:pt x="972982" y="2518410"/>
                  </a:cubicBezTo>
                  <a:cubicBezTo>
                    <a:pt x="1118714" y="2482120"/>
                    <a:pt x="1255874" y="2419160"/>
                    <a:pt x="1389700" y="2350484"/>
                  </a:cubicBezTo>
                  <a:cubicBezTo>
                    <a:pt x="1482283" y="2302955"/>
                    <a:pt x="1574104" y="2253996"/>
                    <a:pt x="1665544" y="2204180"/>
                  </a:cubicBezTo>
                  <a:cubicBezTo>
                    <a:pt x="1832137" y="2113407"/>
                    <a:pt x="1999586" y="2022348"/>
                    <a:pt x="2180656" y="1966436"/>
                  </a:cubicBezTo>
                  <a:cubicBezTo>
                    <a:pt x="2284288" y="1934432"/>
                    <a:pt x="2392016" y="1915478"/>
                    <a:pt x="2499649" y="1926527"/>
                  </a:cubicBezTo>
                  <a:cubicBezTo>
                    <a:pt x="2627950" y="1939671"/>
                    <a:pt x="2747108" y="1994535"/>
                    <a:pt x="2867695" y="2041303"/>
                  </a:cubicBezTo>
                  <a:cubicBezTo>
                    <a:pt x="2947514" y="2072259"/>
                    <a:pt x="3028667" y="2100929"/>
                    <a:pt x="3100295" y="2147602"/>
                  </a:cubicBezTo>
                  <a:cubicBezTo>
                    <a:pt x="3182401" y="2201037"/>
                    <a:pt x="3250980" y="2276189"/>
                    <a:pt x="3275174" y="2370582"/>
                  </a:cubicBezTo>
                  <a:cubicBezTo>
                    <a:pt x="3297367" y="2457450"/>
                    <a:pt x="3278508" y="2547747"/>
                    <a:pt x="3246123" y="2631948"/>
                  </a:cubicBezTo>
                  <a:cubicBezTo>
                    <a:pt x="3204403" y="2740057"/>
                    <a:pt x="3142872" y="2839307"/>
                    <a:pt x="3102581" y="2947892"/>
                  </a:cubicBezTo>
                  <a:cubicBezTo>
                    <a:pt x="3041621" y="3112103"/>
                    <a:pt x="3032668" y="3291173"/>
                    <a:pt x="3070958" y="3462052"/>
                  </a:cubicBezTo>
                  <a:cubicBezTo>
                    <a:pt x="3096771" y="3577019"/>
                    <a:pt x="3145063" y="3685223"/>
                    <a:pt x="3194402" y="3792379"/>
                  </a:cubicBezTo>
                  <a:cubicBezTo>
                    <a:pt x="3234788" y="3880104"/>
                    <a:pt x="3276127" y="3967639"/>
                    <a:pt x="3329371" y="4048030"/>
                  </a:cubicBezTo>
                  <a:cubicBezTo>
                    <a:pt x="3384712" y="4131564"/>
                    <a:pt x="3453196" y="4206335"/>
                    <a:pt x="3539017" y="4257771"/>
                  </a:cubicBezTo>
                  <a:cubicBezTo>
                    <a:pt x="3650364" y="4324541"/>
                    <a:pt x="3781142" y="4346924"/>
                    <a:pt x="3911254" y="4353592"/>
                  </a:cubicBezTo>
                  <a:cubicBezTo>
                    <a:pt x="4031554" y="4359783"/>
                    <a:pt x="4152141" y="4351878"/>
                    <a:pt x="4272632" y="4353592"/>
                  </a:cubicBezTo>
                  <a:cubicBezTo>
                    <a:pt x="4358167" y="4354830"/>
                    <a:pt x="4443511" y="4361593"/>
                    <a:pt x="4528760" y="4368832"/>
                  </a:cubicBezTo>
                  <a:cubicBezTo>
                    <a:pt x="4634201" y="4377785"/>
                    <a:pt x="4739738" y="4386644"/>
                    <a:pt x="4844418" y="4402074"/>
                  </a:cubicBezTo>
                </a:path>
              </a:pathLst>
            </a:custGeom>
            <a:noFill/>
            <a:ln w="9525" cap="rnd">
              <a:solidFill>
                <a:schemeClr val="accent2">
                  <a:alpha val="35000"/>
                </a:schemeClr>
              </a:solidFill>
              <a:prstDash val="lgDash"/>
              <a:round/>
            </a:ln>
          </p:spPr>
          <p:txBody>
            <a:bodyPr rtlCol="0" anchor="ctr"/>
            <a:lstStyle/>
            <a:p>
              <a:endParaRPr lang="en-US"/>
            </a:p>
          </p:txBody>
        </p:sp>
        <p:sp>
          <p:nvSpPr>
            <p:cNvPr id="60" name="Freeform: Shape 17">
              <a:extLst>
                <a:ext uri="{FF2B5EF4-FFF2-40B4-BE49-F238E27FC236}">
                  <a16:creationId xmlns:a16="http://schemas.microsoft.com/office/drawing/2014/main" id="{11968F54-9FAB-433B-B990-0552F58E04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722281" y="1625540"/>
              <a:ext cx="3915933" cy="2452322"/>
            </a:xfrm>
            <a:custGeom>
              <a:avLst/>
              <a:gdLst>
                <a:gd name="connsiteX0" fmla="*/ 540651 w 3915933"/>
                <a:gd name="connsiteY0" fmla="*/ 0 h 2452322"/>
                <a:gd name="connsiteX1" fmla="*/ 235470 w 3915933"/>
                <a:gd name="connsiteY1" fmla="*/ 274320 h 2452322"/>
                <a:gd name="connsiteX2" fmla="*/ 103929 w 3915933"/>
                <a:gd name="connsiteY2" fmla="*/ 537496 h 2452322"/>
                <a:gd name="connsiteX3" fmla="*/ 2869 w 3915933"/>
                <a:gd name="connsiteY3" fmla="*/ 998792 h 2452322"/>
                <a:gd name="connsiteX4" fmla="*/ 59638 w 3915933"/>
                <a:gd name="connsiteY4" fmla="*/ 1582007 h 2452322"/>
                <a:gd name="connsiteX5" fmla="*/ 139934 w 3915933"/>
                <a:gd name="connsiteY5" fmla="*/ 1897856 h 2452322"/>
                <a:gd name="connsiteX6" fmla="*/ 258996 w 3915933"/>
                <a:gd name="connsiteY6" fmla="*/ 2195703 h 2452322"/>
                <a:gd name="connsiteX7" fmla="*/ 495788 w 3915933"/>
                <a:gd name="connsiteY7" fmla="*/ 2417350 h 2452322"/>
                <a:gd name="connsiteX8" fmla="*/ 627328 w 3915933"/>
                <a:gd name="connsiteY8" fmla="*/ 2450592 h 2452322"/>
                <a:gd name="connsiteX9" fmla="*/ 1170063 w 3915933"/>
                <a:gd name="connsiteY9" fmla="*/ 2249710 h 2452322"/>
                <a:gd name="connsiteX10" fmla="*/ 1352847 w 3915933"/>
                <a:gd name="connsiteY10" fmla="*/ 2102834 h 2452322"/>
                <a:gd name="connsiteX11" fmla="*/ 1978735 w 3915933"/>
                <a:gd name="connsiteY11" fmla="*/ 1834134 h 2452322"/>
                <a:gd name="connsiteX12" fmla="*/ 2306872 w 3915933"/>
                <a:gd name="connsiteY12" fmla="*/ 1789843 h 2452322"/>
                <a:gd name="connsiteX13" fmla="*/ 2731972 w 3915933"/>
                <a:gd name="connsiteY13" fmla="*/ 1870234 h 2452322"/>
                <a:gd name="connsiteX14" fmla="*/ 3172313 w 3915933"/>
                <a:gd name="connsiteY14" fmla="*/ 2021205 h 2452322"/>
                <a:gd name="connsiteX15" fmla="*/ 3573887 w 3915933"/>
                <a:gd name="connsiteY15" fmla="*/ 2010156 h 2452322"/>
                <a:gd name="connsiteX16" fmla="*/ 3860494 w 3915933"/>
                <a:gd name="connsiteY16" fmla="*/ 1867472 h 2452322"/>
                <a:gd name="connsiteX17" fmla="*/ 3913072 w 3915933"/>
                <a:gd name="connsiteY17" fmla="*/ 1652778 h 2452322"/>
                <a:gd name="connsiteX18" fmla="*/ 3681805 w 3915933"/>
                <a:gd name="connsiteY18" fmla="*/ 1295400 h 2452322"/>
                <a:gd name="connsiteX19" fmla="*/ 3029533 w 3915933"/>
                <a:gd name="connsiteY19" fmla="*/ 812197 h 2452322"/>
                <a:gd name="connsiteX20" fmla="*/ 2789789 w 3915933"/>
                <a:gd name="connsiteY20" fmla="*/ 668941 h 2452322"/>
                <a:gd name="connsiteX21" fmla="*/ 2510135 w 3915933"/>
                <a:gd name="connsiteY21" fmla="*/ 498539 h 2452322"/>
                <a:gd name="connsiteX22" fmla="*/ 2281630 w 3915933"/>
                <a:gd name="connsiteY22" fmla="*/ 355854 h 2452322"/>
                <a:gd name="connsiteX23" fmla="*/ 2002357 w 3915933"/>
                <a:gd name="connsiteY23" fmla="*/ 161544 h 2452322"/>
                <a:gd name="connsiteX24" fmla="*/ 1726037 w 3915933"/>
                <a:gd name="connsiteY24" fmla="*/ 0 h 2452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15933" h="2452322">
                  <a:moveTo>
                    <a:pt x="540651" y="0"/>
                  </a:moveTo>
                  <a:cubicBezTo>
                    <a:pt x="540651" y="0"/>
                    <a:pt x="298906" y="176213"/>
                    <a:pt x="235470" y="274320"/>
                  </a:cubicBezTo>
                  <a:cubicBezTo>
                    <a:pt x="182130" y="356997"/>
                    <a:pt x="139172" y="445675"/>
                    <a:pt x="103929" y="537496"/>
                  </a:cubicBezTo>
                  <a:cubicBezTo>
                    <a:pt x="47160" y="685324"/>
                    <a:pt x="12585" y="840772"/>
                    <a:pt x="2869" y="998792"/>
                  </a:cubicBezTo>
                  <a:cubicBezTo>
                    <a:pt x="-9228" y="1194530"/>
                    <a:pt x="18300" y="1390079"/>
                    <a:pt x="59638" y="1582007"/>
                  </a:cubicBezTo>
                  <a:cubicBezTo>
                    <a:pt x="82498" y="1688211"/>
                    <a:pt x="110121" y="1793367"/>
                    <a:pt x="139934" y="1897856"/>
                  </a:cubicBezTo>
                  <a:cubicBezTo>
                    <a:pt x="169461" y="2001393"/>
                    <a:pt x="202894" y="2104073"/>
                    <a:pt x="258996" y="2195703"/>
                  </a:cubicBezTo>
                  <a:cubicBezTo>
                    <a:pt x="316623" y="2289810"/>
                    <a:pt x="395585" y="2371725"/>
                    <a:pt x="495788" y="2417350"/>
                  </a:cubicBezTo>
                  <a:cubicBezTo>
                    <a:pt x="537317" y="2436305"/>
                    <a:pt x="581799" y="2446973"/>
                    <a:pt x="627328" y="2450592"/>
                  </a:cubicBezTo>
                  <a:cubicBezTo>
                    <a:pt x="824686" y="2466404"/>
                    <a:pt x="1012233" y="2371820"/>
                    <a:pt x="1170063" y="2249710"/>
                  </a:cubicBezTo>
                  <a:cubicBezTo>
                    <a:pt x="1231975" y="2201894"/>
                    <a:pt x="1290554" y="2150174"/>
                    <a:pt x="1352847" y="2102834"/>
                  </a:cubicBezTo>
                  <a:cubicBezTo>
                    <a:pt x="1535346" y="1964246"/>
                    <a:pt x="1755564" y="1887760"/>
                    <a:pt x="1978735" y="1834134"/>
                  </a:cubicBezTo>
                  <a:cubicBezTo>
                    <a:pt x="2086558" y="1808226"/>
                    <a:pt x="2196096" y="1789462"/>
                    <a:pt x="2306872" y="1789843"/>
                  </a:cubicBezTo>
                  <a:cubicBezTo>
                    <a:pt x="2451842" y="1790319"/>
                    <a:pt x="2594812" y="1822514"/>
                    <a:pt x="2731972" y="1870234"/>
                  </a:cubicBezTo>
                  <a:cubicBezTo>
                    <a:pt x="2879038" y="1921383"/>
                    <a:pt x="3019627" y="1991963"/>
                    <a:pt x="3172313" y="2021205"/>
                  </a:cubicBezTo>
                  <a:cubicBezTo>
                    <a:pt x="3305091" y="2046732"/>
                    <a:pt x="3441204" y="2037017"/>
                    <a:pt x="3573887" y="2010156"/>
                  </a:cubicBezTo>
                  <a:cubicBezTo>
                    <a:pt x="3682567" y="1988153"/>
                    <a:pt x="3793724" y="1954435"/>
                    <a:pt x="3860494" y="1867472"/>
                  </a:cubicBezTo>
                  <a:cubicBezTo>
                    <a:pt x="3907167" y="1806607"/>
                    <a:pt x="3923073" y="1728978"/>
                    <a:pt x="3913072" y="1652778"/>
                  </a:cubicBezTo>
                  <a:cubicBezTo>
                    <a:pt x="3894118" y="1508570"/>
                    <a:pt x="3788866" y="1396079"/>
                    <a:pt x="3681805" y="1295400"/>
                  </a:cubicBezTo>
                  <a:cubicBezTo>
                    <a:pt x="3484162" y="1109472"/>
                    <a:pt x="3261277" y="953548"/>
                    <a:pt x="3029533" y="812197"/>
                  </a:cubicBezTo>
                  <a:cubicBezTo>
                    <a:pt x="2949999" y="763715"/>
                    <a:pt x="2869704" y="716661"/>
                    <a:pt x="2789789" y="668941"/>
                  </a:cubicBezTo>
                  <a:cubicBezTo>
                    <a:pt x="2696063" y="612934"/>
                    <a:pt x="2603289" y="555403"/>
                    <a:pt x="2510135" y="498539"/>
                  </a:cubicBezTo>
                  <a:cubicBezTo>
                    <a:pt x="2433459" y="451771"/>
                    <a:pt x="2356592" y="405384"/>
                    <a:pt x="2281630" y="355854"/>
                  </a:cubicBezTo>
                  <a:cubicBezTo>
                    <a:pt x="2187047" y="293370"/>
                    <a:pt x="2095988" y="225457"/>
                    <a:pt x="2002357" y="161544"/>
                  </a:cubicBezTo>
                  <a:cubicBezTo>
                    <a:pt x="1892439" y="86487"/>
                    <a:pt x="1726037" y="0"/>
                    <a:pt x="1726037" y="0"/>
                  </a:cubicBezTo>
                </a:path>
              </a:pathLst>
            </a:custGeom>
            <a:noFill/>
            <a:ln w="9525" cap="rnd">
              <a:solidFill>
                <a:schemeClr val="accent2">
                  <a:alpha val="35000"/>
                </a:schemeClr>
              </a:solidFill>
              <a:prstDash val="lgDash"/>
              <a:round/>
            </a:ln>
          </p:spPr>
          <p:txBody>
            <a:bodyPr rtlCol="0" anchor="ctr"/>
            <a:lstStyle/>
            <a:p>
              <a:endParaRPr lang="en-US"/>
            </a:p>
          </p:txBody>
        </p:sp>
        <p:sp>
          <p:nvSpPr>
            <p:cNvPr id="61" name="Freeform: Shape 18">
              <a:extLst>
                <a:ext uri="{FF2B5EF4-FFF2-40B4-BE49-F238E27FC236}">
                  <a16:creationId xmlns:a16="http://schemas.microsoft.com/office/drawing/2014/main" id="{F890D7E4-2E90-4189-AA14-2693B94739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0" y="5115312"/>
              <a:ext cx="9525" cy="9525"/>
            </a:xfrm>
            <a:custGeom>
              <a:avLst/>
              <a:gdLst/>
              <a:ahLst/>
              <a:cxnLst/>
              <a:rect l="l" t="t" r="r" b="b"/>
              <a:pathLst>
                <a:path w="9525" h="9525"/>
              </a:pathLst>
            </a:custGeom>
            <a:noFill/>
            <a:ln w="9525" cap="rnd">
              <a:solidFill>
                <a:schemeClr val="accent2">
                  <a:alpha val="35000"/>
                </a:schemeClr>
              </a:solidFill>
              <a:prstDash val="lgDash"/>
              <a:round/>
            </a:ln>
          </p:spPr>
          <p:txBody>
            <a:bodyPr rtlCol="0" anchor="ctr"/>
            <a:lstStyle/>
            <a:p>
              <a:endParaRPr lang="en-US"/>
            </a:p>
          </p:txBody>
        </p:sp>
        <p:sp>
          <p:nvSpPr>
            <p:cNvPr id="62" name="Freeform: Shape 19">
              <a:extLst>
                <a:ext uri="{FF2B5EF4-FFF2-40B4-BE49-F238E27FC236}">
                  <a16:creationId xmlns:a16="http://schemas.microsoft.com/office/drawing/2014/main" id="{3D53848D-8416-4C24-A2D1-CB2D5EF4B1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0" y="5115312"/>
              <a:ext cx="9525" cy="9525"/>
            </a:xfrm>
            <a:custGeom>
              <a:avLst/>
              <a:gdLst/>
              <a:ahLst/>
              <a:cxnLst/>
              <a:rect l="l" t="t" r="r" b="b"/>
              <a:pathLst>
                <a:path w="9525" h="9525"/>
              </a:pathLst>
            </a:custGeom>
            <a:noFill/>
            <a:ln w="9525" cap="rnd">
              <a:solidFill>
                <a:schemeClr val="accent2">
                  <a:alpha val="35000"/>
                </a:schemeClr>
              </a:solidFill>
              <a:prstDash val="lgDash"/>
              <a:round/>
            </a:ln>
          </p:spPr>
          <p:txBody>
            <a:bodyPr rtlCol="0" anchor="ctr"/>
            <a:lstStyle/>
            <a:p>
              <a:endParaRPr lang="en-US"/>
            </a:p>
          </p:txBody>
        </p:sp>
        <p:sp>
          <p:nvSpPr>
            <p:cNvPr id="63" name="Freeform: Shape 20">
              <a:extLst>
                <a:ext uri="{FF2B5EF4-FFF2-40B4-BE49-F238E27FC236}">
                  <a16:creationId xmlns:a16="http://schemas.microsoft.com/office/drawing/2014/main" id="{D5C6ABEA-3701-4591-9F7A-DF96C707B2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0" y="5115312"/>
              <a:ext cx="9525" cy="9525"/>
            </a:xfrm>
            <a:custGeom>
              <a:avLst/>
              <a:gdLst/>
              <a:ahLst/>
              <a:cxnLst/>
              <a:rect l="l" t="t" r="r" b="b"/>
              <a:pathLst>
                <a:path w="9525" h="9525"/>
              </a:pathLst>
            </a:custGeom>
            <a:noFill/>
            <a:ln w="9525" cap="rnd">
              <a:solidFill>
                <a:schemeClr val="accent2">
                  <a:alpha val="35000"/>
                </a:schemeClr>
              </a:solidFill>
              <a:prstDash val="lgDash"/>
              <a:round/>
            </a:ln>
          </p:spPr>
          <p:txBody>
            <a:bodyPr rtlCol="0" anchor="ctr"/>
            <a:lstStyle/>
            <a:p>
              <a:endParaRPr lang="en-US"/>
            </a:p>
          </p:txBody>
        </p:sp>
        <p:sp>
          <p:nvSpPr>
            <p:cNvPr id="64" name="Freeform: Shape 21">
              <a:extLst>
                <a:ext uri="{FF2B5EF4-FFF2-40B4-BE49-F238E27FC236}">
                  <a16:creationId xmlns:a16="http://schemas.microsoft.com/office/drawing/2014/main" id="{8BABF3D0-6D14-430A-8648-AA359FF6D4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450974" y="2432177"/>
              <a:ext cx="2567851" cy="1647045"/>
            </a:xfrm>
            <a:custGeom>
              <a:avLst/>
              <a:gdLst>
                <a:gd name="connsiteX0" fmla="*/ 630083 w 2567851"/>
                <a:gd name="connsiteY0" fmla="*/ 95 h 1647045"/>
                <a:gd name="connsiteX1" fmla="*/ 124686 w 2567851"/>
                <a:gd name="connsiteY1" fmla="*/ 410718 h 1647045"/>
                <a:gd name="connsiteX2" fmla="*/ 26674 w 2567851"/>
                <a:gd name="connsiteY2" fmla="*/ 689991 h 1647045"/>
                <a:gd name="connsiteX3" fmla="*/ 1718 w 2567851"/>
                <a:gd name="connsiteY3" fmla="*/ 974217 h 1647045"/>
                <a:gd name="connsiteX4" fmla="*/ 56582 w 2567851"/>
                <a:gd name="connsiteY4" fmla="*/ 1208627 h 1647045"/>
                <a:gd name="connsiteX5" fmla="*/ 212792 w 2567851"/>
                <a:gd name="connsiteY5" fmla="*/ 1443038 h 1647045"/>
                <a:gd name="connsiteX6" fmla="*/ 385576 w 2567851"/>
                <a:gd name="connsiteY6" fmla="*/ 1590961 h 1647045"/>
                <a:gd name="connsiteX7" fmla="*/ 528451 w 2567851"/>
                <a:gd name="connsiteY7" fmla="*/ 1645825 h 1647045"/>
                <a:gd name="connsiteX8" fmla="*/ 739430 w 2567851"/>
                <a:gd name="connsiteY8" fmla="*/ 1604296 h 1647045"/>
                <a:gd name="connsiteX9" fmla="*/ 1023560 w 2567851"/>
                <a:gd name="connsiteY9" fmla="*/ 1517809 h 1647045"/>
                <a:gd name="connsiteX10" fmla="*/ 1384082 w 2567851"/>
                <a:gd name="connsiteY10" fmla="*/ 1394841 h 1647045"/>
                <a:gd name="connsiteX11" fmla="*/ 1872619 w 2567851"/>
                <a:gd name="connsiteY11" fmla="*/ 1318355 h 1647045"/>
                <a:gd name="connsiteX12" fmla="*/ 2169989 w 2567851"/>
                <a:gd name="connsiteY12" fmla="*/ 1359884 h 1647045"/>
                <a:gd name="connsiteX13" fmla="*/ 2331152 w 2567851"/>
                <a:gd name="connsiteY13" fmla="*/ 1359884 h 1647045"/>
                <a:gd name="connsiteX14" fmla="*/ 2500602 w 2567851"/>
                <a:gd name="connsiteY14" fmla="*/ 1351598 h 1647045"/>
                <a:gd name="connsiteX15" fmla="*/ 2557085 w 2567851"/>
                <a:gd name="connsiteY15" fmla="*/ 1316641 h 1647045"/>
                <a:gd name="connsiteX16" fmla="*/ 2533844 w 2567851"/>
                <a:gd name="connsiteY16" fmla="*/ 1195292 h 1647045"/>
                <a:gd name="connsiteX17" fmla="*/ 2312864 w 2567851"/>
                <a:gd name="connsiteY17" fmla="*/ 1005745 h 1647045"/>
                <a:gd name="connsiteX18" fmla="*/ 1980537 w 2567851"/>
                <a:gd name="connsiteY18" fmla="*/ 763048 h 1647045"/>
                <a:gd name="connsiteX19" fmla="*/ 1706408 w 2567851"/>
                <a:gd name="connsiteY19" fmla="*/ 548640 h 1647045"/>
                <a:gd name="connsiteX20" fmla="*/ 1422372 w 2567851"/>
                <a:gd name="connsiteY20" fmla="*/ 328803 h 1647045"/>
                <a:gd name="connsiteX21" fmla="*/ 960695 w 2567851"/>
                <a:gd name="connsiteY21" fmla="*/ 0 h 164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67851" h="1647045">
                  <a:moveTo>
                    <a:pt x="630083" y="95"/>
                  </a:moveTo>
                  <a:cubicBezTo>
                    <a:pt x="431201" y="60008"/>
                    <a:pt x="185837" y="291751"/>
                    <a:pt x="124686" y="410718"/>
                  </a:cubicBezTo>
                  <a:cubicBezTo>
                    <a:pt x="79442" y="498920"/>
                    <a:pt x="47438" y="593027"/>
                    <a:pt x="26674" y="689991"/>
                  </a:cubicBezTo>
                  <a:cubicBezTo>
                    <a:pt x="6576" y="783431"/>
                    <a:pt x="-4473" y="878967"/>
                    <a:pt x="1718" y="974217"/>
                  </a:cubicBezTo>
                  <a:cubicBezTo>
                    <a:pt x="7052" y="1054894"/>
                    <a:pt x="24674" y="1134332"/>
                    <a:pt x="56582" y="1208627"/>
                  </a:cubicBezTo>
                  <a:cubicBezTo>
                    <a:pt x="93825" y="1295495"/>
                    <a:pt x="148975" y="1373219"/>
                    <a:pt x="212792" y="1443038"/>
                  </a:cubicBezTo>
                  <a:cubicBezTo>
                    <a:pt x="264227" y="1499330"/>
                    <a:pt x="320996" y="1550575"/>
                    <a:pt x="385576" y="1590961"/>
                  </a:cubicBezTo>
                  <a:cubicBezTo>
                    <a:pt x="429486" y="1618393"/>
                    <a:pt x="477111" y="1640681"/>
                    <a:pt x="528451" y="1645825"/>
                  </a:cubicBezTo>
                  <a:cubicBezTo>
                    <a:pt x="600460" y="1653064"/>
                    <a:pt x="670278" y="1626680"/>
                    <a:pt x="739430" y="1604296"/>
                  </a:cubicBezTo>
                  <a:cubicBezTo>
                    <a:pt x="833632" y="1573721"/>
                    <a:pt x="929453" y="1548479"/>
                    <a:pt x="1023560" y="1517809"/>
                  </a:cubicBezTo>
                  <a:cubicBezTo>
                    <a:pt x="1144337" y="1478471"/>
                    <a:pt x="1262924" y="1432846"/>
                    <a:pt x="1384082" y="1394841"/>
                  </a:cubicBezTo>
                  <a:cubicBezTo>
                    <a:pt x="1542959" y="1345025"/>
                    <a:pt x="1707074" y="1305497"/>
                    <a:pt x="1872619" y="1318355"/>
                  </a:cubicBezTo>
                  <a:cubicBezTo>
                    <a:pt x="1972536" y="1326071"/>
                    <a:pt x="2070072" y="1353312"/>
                    <a:pt x="2169989" y="1359884"/>
                  </a:cubicBezTo>
                  <a:cubicBezTo>
                    <a:pt x="2223615" y="1363409"/>
                    <a:pt x="2277431" y="1359503"/>
                    <a:pt x="2331152" y="1359884"/>
                  </a:cubicBezTo>
                  <a:cubicBezTo>
                    <a:pt x="2388112" y="1360265"/>
                    <a:pt x="2445738" y="1366076"/>
                    <a:pt x="2500602" y="1351598"/>
                  </a:cubicBezTo>
                  <a:cubicBezTo>
                    <a:pt x="2522986" y="1345692"/>
                    <a:pt x="2544322" y="1335691"/>
                    <a:pt x="2557085" y="1316641"/>
                  </a:cubicBezTo>
                  <a:cubicBezTo>
                    <a:pt x="2581850" y="1279874"/>
                    <a:pt x="2559562" y="1233202"/>
                    <a:pt x="2533844" y="1195292"/>
                  </a:cubicBezTo>
                  <a:cubicBezTo>
                    <a:pt x="2478790" y="1114330"/>
                    <a:pt x="2394208" y="1060990"/>
                    <a:pt x="2312864" y="1005745"/>
                  </a:cubicBezTo>
                  <a:cubicBezTo>
                    <a:pt x="2199326" y="928688"/>
                    <a:pt x="2089027" y="847058"/>
                    <a:pt x="1980537" y="763048"/>
                  </a:cubicBezTo>
                  <a:cubicBezTo>
                    <a:pt x="1888811" y="691991"/>
                    <a:pt x="1796514" y="621697"/>
                    <a:pt x="1706408" y="548640"/>
                  </a:cubicBezTo>
                  <a:cubicBezTo>
                    <a:pt x="1554865" y="425672"/>
                    <a:pt x="1572105" y="453866"/>
                    <a:pt x="1422372" y="328803"/>
                  </a:cubicBezTo>
                  <a:cubicBezTo>
                    <a:pt x="1381224" y="294418"/>
                    <a:pt x="1009749" y="21146"/>
                    <a:pt x="960695" y="0"/>
                  </a:cubicBezTo>
                </a:path>
              </a:pathLst>
            </a:custGeom>
            <a:noFill/>
            <a:ln w="9525" cap="rnd">
              <a:solidFill>
                <a:schemeClr val="accent2">
                  <a:alpha val="35000"/>
                </a:schemeClr>
              </a:solidFill>
              <a:prstDash val="lgDash"/>
              <a:round/>
            </a:ln>
          </p:spPr>
          <p:txBody>
            <a:bodyPr rtlCol="0" anchor="ctr"/>
            <a:lstStyle/>
            <a:p>
              <a:endParaRPr lang="en-US"/>
            </a:p>
          </p:txBody>
        </p:sp>
        <p:sp>
          <p:nvSpPr>
            <p:cNvPr id="65" name="Freeform: Shape 22">
              <a:extLst>
                <a:ext uri="{FF2B5EF4-FFF2-40B4-BE49-F238E27FC236}">
                  <a16:creationId xmlns:a16="http://schemas.microsoft.com/office/drawing/2014/main" id="{7C04F5C9-F7C6-4B5D-AA5A-252D9DDBAB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05503" y="1886195"/>
              <a:ext cx="1676495" cy="1223010"/>
            </a:xfrm>
            <a:custGeom>
              <a:avLst/>
              <a:gdLst>
                <a:gd name="connsiteX0" fmla="*/ 1676495 w 1676495"/>
                <a:gd name="connsiteY0" fmla="*/ 1223010 h 1223010"/>
                <a:gd name="connsiteX1" fmla="*/ 1421702 w 1676495"/>
                <a:gd name="connsiteY1" fmla="*/ 1000697 h 1223010"/>
                <a:gd name="connsiteX2" fmla="*/ 1024604 w 1676495"/>
                <a:gd name="connsiteY2" fmla="*/ 744665 h 1223010"/>
                <a:gd name="connsiteX3" fmla="*/ 444722 w 1676495"/>
                <a:gd name="connsiteY3" fmla="*/ 345758 h 1223010"/>
                <a:gd name="connsiteX4" fmla="*/ 0 w 1676495"/>
                <a:gd name="connsiteY4" fmla="*/ 0 h 1223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6495" h="1223010">
                  <a:moveTo>
                    <a:pt x="1676495" y="1223010"/>
                  </a:moveTo>
                  <a:cubicBezTo>
                    <a:pt x="1603724" y="1136428"/>
                    <a:pt x="1514094" y="1066229"/>
                    <a:pt x="1421702" y="1000697"/>
                  </a:cubicBezTo>
                  <a:cubicBezTo>
                    <a:pt x="1293209" y="909638"/>
                    <a:pt x="1158526" y="827627"/>
                    <a:pt x="1024604" y="744665"/>
                  </a:cubicBezTo>
                  <a:cubicBezTo>
                    <a:pt x="824770" y="620935"/>
                    <a:pt x="623792" y="497681"/>
                    <a:pt x="444722" y="345758"/>
                  </a:cubicBezTo>
                  <a:cubicBezTo>
                    <a:pt x="330517" y="248888"/>
                    <a:pt x="135731" y="61722"/>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6" name="Freeform: Shape 23">
              <a:extLst>
                <a:ext uri="{FF2B5EF4-FFF2-40B4-BE49-F238E27FC236}">
                  <a16:creationId xmlns:a16="http://schemas.microsoft.com/office/drawing/2014/main" id="{7337B922-7D88-47CA-A9FD-0841B373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472196" y="2084568"/>
              <a:ext cx="3028800" cy="2065359"/>
            </a:xfrm>
            <a:custGeom>
              <a:avLst/>
              <a:gdLst>
                <a:gd name="connsiteX0" fmla="*/ 525127 w 3028800"/>
                <a:gd name="connsiteY0" fmla="*/ 0 h 2065359"/>
                <a:gd name="connsiteX1" fmla="*/ 256141 w 3028800"/>
                <a:gd name="connsiteY1" fmla="*/ 229648 h 2065359"/>
                <a:gd name="connsiteX2" fmla="*/ 115552 w 3028800"/>
                <a:gd name="connsiteY2" fmla="*/ 438531 h 2065359"/>
                <a:gd name="connsiteX3" fmla="*/ 29446 w 3028800"/>
                <a:gd name="connsiteY3" fmla="*/ 723424 h 2065359"/>
                <a:gd name="connsiteX4" fmla="*/ 776 w 3028800"/>
                <a:gd name="connsiteY4" fmla="*/ 1034606 h 2065359"/>
                <a:gd name="connsiteX5" fmla="*/ 48592 w 3028800"/>
                <a:gd name="connsiteY5" fmla="*/ 1288352 h 2065359"/>
                <a:gd name="connsiteX6" fmla="*/ 146699 w 3028800"/>
                <a:gd name="connsiteY6" fmla="*/ 1496568 h 2065359"/>
                <a:gd name="connsiteX7" fmla="*/ 254332 w 3028800"/>
                <a:gd name="connsiteY7" fmla="*/ 1721549 h 2065359"/>
                <a:gd name="connsiteX8" fmla="*/ 338056 w 3028800"/>
                <a:gd name="connsiteY8" fmla="*/ 1905857 h 2065359"/>
                <a:gd name="connsiteX9" fmla="*/ 407398 w 3028800"/>
                <a:gd name="connsiteY9" fmla="*/ 2008823 h 2065359"/>
                <a:gd name="connsiteX10" fmla="*/ 476740 w 3028800"/>
                <a:gd name="connsiteY10" fmla="*/ 2059114 h 2065359"/>
                <a:gd name="connsiteX11" fmla="*/ 596374 w 3028800"/>
                <a:gd name="connsiteY11" fmla="*/ 2047113 h 2065359"/>
                <a:gd name="connsiteX12" fmla="*/ 804496 w 3028800"/>
                <a:gd name="connsiteY12" fmla="*/ 1903476 h 2065359"/>
                <a:gd name="connsiteX13" fmla="*/ 1084435 w 3028800"/>
                <a:gd name="connsiteY13" fmla="*/ 1721549 h 2065359"/>
                <a:gd name="connsiteX14" fmla="*/ 1369138 w 3028800"/>
                <a:gd name="connsiteY14" fmla="*/ 1611439 h 2065359"/>
                <a:gd name="connsiteX15" fmla="*/ 1603643 w 3028800"/>
                <a:gd name="connsiteY15" fmla="*/ 1554004 h 2065359"/>
                <a:gd name="connsiteX16" fmla="*/ 1897966 w 3028800"/>
                <a:gd name="connsiteY16" fmla="*/ 1498949 h 2065359"/>
                <a:gd name="connsiteX17" fmla="*/ 2146759 w 3028800"/>
                <a:gd name="connsiteY17" fmla="*/ 1513332 h 2065359"/>
                <a:gd name="connsiteX18" fmla="*/ 2292682 w 3028800"/>
                <a:gd name="connsiteY18" fmla="*/ 1537240 h 2065359"/>
                <a:gd name="connsiteX19" fmla="*/ 2584623 w 3028800"/>
                <a:gd name="connsiteY19" fmla="*/ 1594676 h 2065359"/>
                <a:gd name="connsiteX20" fmla="*/ 2795126 w 3028800"/>
                <a:gd name="connsiteY20" fmla="*/ 1620964 h 2065359"/>
                <a:gd name="connsiteX21" fmla="*/ 2972005 w 3028800"/>
                <a:gd name="connsiteY21" fmla="*/ 1234631 h 206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28800" h="2065359">
                  <a:moveTo>
                    <a:pt x="525127" y="0"/>
                  </a:moveTo>
                  <a:cubicBezTo>
                    <a:pt x="525127" y="0"/>
                    <a:pt x="307386" y="172212"/>
                    <a:pt x="256141" y="229648"/>
                  </a:cubicBezTo>
                  <a:cubicBezTo>
                    <a:pt x="199944" y="292608"/>
                    <a:pt x="151843" y="362331"/>
                    <a:pt x="115552" y="438531"/>
                  </a:cubicBezTo>
                  <a:cubicBezTo>
                    <a:pt x="72785" y="528447"/>
                    <a:pt x="48115" y="625507"/>
                    <a:pt x="29446" y="723424"/>
                  </a:cubicBezTo>
                  <a:cubicBezTo>
                    <a:pt x="9825" y="826103"/>
                    <a:pt x="-3415" y="930212"/>
                    <a:pt x="776" y="1034606"/>
                  </a:cubicBezTo>
                  <a:cubicBezTo>
                    <a:pt x="4205" y="1121093"/>
                    <a:pt x="19159" y="1206913"/>
                    <a:pt x="48592" y="1288352"/>
                  </a:cubicBezTo>
                  <a:cubicBezTo>
                    <a:pt x="74785" y="1360551"/>
                    <a:pt x="111457" y="1428274"/>
                    <a:pt x="146699" y="1496568"/>
                  </a:cubicBezTo>
                  <a:cubicBezTo>
                    <a:pt x="184894" y="1570482"/>
                    <a:pt x="221185" y="1645349"/>
                    <a:pt x="254332" y="1721549"/>
                  </a:cubicBezTo>
                  <a:cubicBezTo>
                    <a:pt x="281287" y="1783461"/>
                    <a:pt x="306433" y="1846231"/>
                    <a:pt x="338056" y="1905857"/>
                  </a:cubicBezTo>
                  <a:cubicBezTo>
                    <a:pt x="357583" y="1942529"/>
                    <a:pt x="379776" y="1977866"/>
                    <a:pt x="407398" y="2008823"/>
                  </a:cubicBezTo>
                  <a:cubicBezTo>
                    <a:pt x="426829" y="2030539"/>
                    <a:pt x="449308" y="2049780"/>
                    <a:pt x="476740" y="2059114"/>
                  </a:cubicBezTo>
                  <a:cubicBezTo>
                    <a:pt x="515793" y="2072354"/>
                    <a:pt x="557893" y="2062734"/>
                    <a:pt x="596374" y="2047113"/>
                  </a:cubicBezTo>
                  <a:cubicBezTo>
                    <a:pt x="674860" y="2015300"/>
                    <a:pt x="738106" y="1956530"/>
                    <a:pt x="804496" y="1903476"/>
                  </a:cubicBezTo>
                  <a:cubicBezTo>
                    <a:pt x="891649" y="1833848"/>
                    <a:pt x="984804" y="1771841"/>
                    <a:pt x="1084435" y="1721549"/>
                  </a:cubicBezTo>
                  <a:cubicBezTo>
                    <a:pt x="1175494" y="1675638"/>
                    <a:pt x="1271030" y="1639348"/>
                    <a:pt x="1369138" y="1611439"/>
                  </a:cubicBezTo>
                  <a:cubicBezTo>
                    <a:pt x="1446576" y="1589437"/>
                    <a:pt x="1525252" y="1572387"/>
                    <a:pt x="1603643" y="1554004"/>
                  </a:cubicBezTo>
                  <a:cubicBezTo>
                    <a:pt x="1700989" y="1531049"/>
                    <a:pt x="1798144" y="1505141"/>
                    <a:pt x="1897966" y="1498949"/>
                  </a:cubicBezTo>
                  <a:cubicBezTo>
                    <a:pt x="1981119" y="1493711"/>
                    <a:pt x="2064272" y="1501521"/>
                    <a:pt x="2146759" y="1513332"/>
                  </a:cubicBezTo>
                  <a:cubicBezTo>
                    <a:pt x="2195527" y="1520285"/>
                    <a:pt x="2244200" y="1528382"/>
                    <a:pt x="2292682" y="1537240"/>
                  </a:cubicBezTo>
                  <a:cubicBezTo>
                    <a:pt x="2390218" y="1555147"/>
                    <a:pt x="2487563" y="1574102"/>
                    <a:pt x="2584623" y="1594676"/>
                  </a:cubicBezTo>
                  <a:cubicBezTo>
                    <a:pt x="2654251" y="1609439"/>
                    <a:pt x="2724260" y="1624393"/>
                    <a:pt x="2795126" y="1620964"/>
                  </a:cubicBezTo>
                  <a:cubicBezTo>
                    <a:pt x="2859991" y="1617821"/>
                    <a:pt x="3149551" y="1625918"/>
                    <a:pt x="2972005" y="1234631"/>
                  </a:cubicBezTo>
                </a:path>
              </a:pathLst>
            </a:custGeom>
            <a:noFill/>
            <a:ln w="9525" cap="rnd">
              <a:solidFill>
                <a:schemeClr val="accent2">
                  <a:alpha val="35000"/>
                </a:schemeClr>
              </a:solidFill>
              <a:prstDash val="lgDash"/>
              <a:round/>
            </a:ln>
          </p:spPr>
          <p:txBody>
            <a:bodyPr rtlCol="0" anchor="ctr"/>
            <a:lstStyle/>
            <a:p>
              <a:endParaRPr lang="en-US"/>
            </a:p>
          </p:txBody>
        </p:sp>
        <p:sp>
          <p:nvSpPr>
            <p:cNvPr id="67" name="Freeform: Shape 24">
              <a:extLst>
                <a:ext uri="{FF2B5EF4-FFF2-40B4-BE49-F238E27FC236}">
                  <a16:creationId xmlns:a16="http://schemas.microsoft.com/office/drawing/2014/main" id="{3099EA02-8097-44CE-ABA3-D27A4AA00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47124" y="3225064"/>
              <a:ext cx="1161937" cy="1049976"/>
            </a:xfrm>
            <a:custGeom>
              <a:avLst/>
              <a:gdLst>
                <a:gd name="connsiteX0" fmla="*/ 279459 w 1161937"/>
                <a:gd name="connsiteY0" fmla="*/ 64453 h 1049976"/>
                <a:gd name="connsiteX1" fmla="*/ 99437 w 1161937"/>
                <a:gd name="connsiteY1" fmla="*/ 232093 h 1049976"/>
                <a:gd name="connsiteX2" fmla="*/ 2472 w 1161937"/>
                <a:gd name="connsiteY2" fmla="*/ 507746 h 1049976"/>
                <a:gd name="connsiteX3" fmla="*/ 17712 w 1161937"/>
                <a:gd name="connsiteY3" fmla="*/ 734917 h 1049976"/>
                <a:gd name="connsiteX4" fmla="*/ 85530 w 1161937"/>
                <a:gd name="connsiteY4" fmla="*/ 905320 h 1049976"/>
                <a:gd name="connsiteX5" fmla="*/ 388806 w 1161937"/>
                <a:gd name="connsiteY5" fmla="*/ 1048004 h 1049976"/>
                <a:gd name="connsiteX6" fmla="*/ 755709 w 1161937"/>
                <a:gd name="connsiteY6" fmla="*/ 984282 h 1049976"/>
                <a:gd name="connsiteX7" fmla="*/ 984214 w 1161937"/>
                <a:gd name="connsiteY7" fmla="*/ 856837 h 1049976"/>
                <a:gd name="connsiteX8" fmla="*/ 1144806 w 1161937"/>
                <a:gd name="connsiteY8" fmla="*/ 651859 h 1049976"/>
                <a:gd name="connsiteX9" fmla="*/ 1144806 w 1161937"/>
                <a:gd name="connsiteY9" fmla="*/ 435737 h 1049976"/>
                <a:gd name="connsiteX10" fmla="*/ 894203 w 1161937"/>
                <a:gd name="connsiteY10" fmla="*/ 110173 h 1049976"/>
                <a:gd name="connsiteX11" fmla="*/ 645219 w 1161937"/>
                <a:gd name="connsiteY11" fmla="*/ 11494 h 1049976"/>
                <a:gd name="connsiteX12" fmla="*/ 469102 w 1161937"/>
                <a:gd name="connsiteY12" fmla="*/ 3207 h 1049976"/>
                <a:gd name="connsiteX13" fmla="*/ 279459 w 1161937"/>
                <a:gd name="connsiteY13" fmla="*/ 64453 h 1049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1937" h="1049976">
                  <a:moveTo>
                    <a:pt x="279459" y="64453"/>
                  </a:moveTo>
                  <a:cubicBezTo>
                    <a:pt x="206784" y="104934"/>
                    <a:pt x="145538" y="162751"/>
                    <a:pt x="99437" y="232093"/>
                  </a:cubicBezTo>
                  <a:cubicBezTo>
                    <a:pt x="44763" y="314389"/>
                    <a:pt x="10759" y="409258"/>
                    <a:pt x="2472" y="507746"/>
                  </a:cubicBezTo>
                  <a:cubicBezTo>
                    <a:pt x="-3909" y="583660"/>
                    <a:pt x="2377" y="660146"/>
                    <a:pt x="17712" y="734917"/>
                  </a:cubicBezTo>
                  <a:cubicBezTo>
                    <a:pt x="30190" y="795782"/>
                    <a:pt x="48002" y="855980"/>
                    <a:pt x="85530" y="905320"/>
                  </a:cubicBezTo>
                  <a:cubicBezTo>
                    <a:pt x="155730" y="997617"/>
                    <a:pt x="272030" y="1038955"/>
                    <a:pt x="388806" y="1048004"/>
                  </a:cubicBezTo>
                  <a:cubicBezTo>
                    <a:pt x="514251" y="1057720"/>
                    <a:pt x="638361" y="1030764"/>
                    <a:pt x="755709" y="984282"/>
                  </a:cubicBezTo>
                  <a:cubicBezTo>
                    <a:pt x="837339" y="951992"/>
                    <a:pt x="915444" y="911320"/>
                    <a:pt x="984214" y="856837"/>
                  </a:cubicBezTo>
                  <a:cubicBezTo>
                    <a:pt x="1053556" y="801878"/>
                    <a:pt x="1115659" y="735013"/>
                    <a:pt x="1144806" y="651859"/>
                  </a:cubicBezTo>
                  <a:cubicBezTo>
                    <a:pt x="1169285" y="581946"/>
                    <a:pt x="1165951" y="506984"/>
                    <a:pt x="1144806" y="435737"/>
                  </a:cubicBezTo>
                  <a:cubicBezTo>
                    <a:pt x="1104801" y="300673"/>
                    <a:pt x="1011837" y="187801"/>
                    <a:pt x="894203" y="110173"/>
                  </a:cubicBezTo>
                  <a:cubicBezTo>
                    <a:pt x="818860" y="60547"/>
                    <a:pt x="733897" y="28258"/>
                    <a:pt x="645219" y="11494"/>
                  </a:cubicBezTo>
                  <a:cubicBezTo>
                    <a:pt x="587117" y="540"/>
                    <a:pt x="527776" y="-3365"/>
                    <a:pt x="469102" y="3207"/>
                  </a:cubicBezTo>
                  <a:cubicBezTo>
                    <a:pt x="402522" y="10636"/>
                    <a:pt x="337943" y="31782"/>
                    <a:pt x="279459" y="64453"/>
                  </a:cubicBezTo>
                  <a:close/>
                </a:path>
              </a:pathLst>
            </a:custGeom>
            <a:noFill/>
            <a:ln w="9525" cap="rnd">
              <a:solidFill>
                <a:schemeClr val="accent2">
                  <a:alpha val="35000"/>
                </a:schemeClr>
              </a:solidFill>
              <a:prstDash val="lgDash"/>
              <a:round/>
            </a:ln>
          </p:spPr>
          <p:txBody>
            <a:bodyPr rtlCol="0" anchor="ctr"/>
            <a:lstStyle/>
            <a:p>
              <a:endParaRPr lang="en-US"/>
            </a:p>
          </p:txBody>
        </p:sp>
        <p:sp>
          <p:nvSpPr>
            <p:cNvPr id="68" name="Freeform: Shape 25">
              <a:extLst>
                <a:ext uri="{FF2B5EF4-FFF2-40B4-BE49-F238E27FC236}">
                  <a16:creationId xmlns:a16="http://schemas.microsoft.com/office/drawing/2014/main" id="{77B9352D-F916-42DA-A39C-C6F0C72BB0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72867" y="3402818"/>
              <a:ext cx="846327" cy="774726"/>
            </a:xfrm>
            <a:custGeom>
              <a:avLst/>
              <a:gdLst>
                <a:gd name="connsiteX0" fmla="*/ 223506 w 846327"/>
                <a:gd name="connsiteY0" fmla="*/ 47187 h 774726"/>
                <a:gd name="connsiteX1" fmla="*/ 29100 w 846327"/>
                <a:gd name="connsiteY1" fmla="*/ 283216 h 774726"/>
                <a:gd name="connsiteX2" fmla="*/ 29100 w 846327"/>
                <a:gd name="connsiteY2" fmla="*/ 589064 h 774726"/>
                <a:gd name="connsiteX3" fmla="*/ 155402 w 846327"/>
                <a:gd name="connsiteY3" fmla="*/ 735368 h 774726"/>
                <a:gd name="connsiteX4" fmla="*/ 402957 w 846327"/>
                <a:gd name="connsiteY4" fmla="*/ 770325 h 774726"/>
                <a:gd name="connsiteX5" fmla="*/ 638891 w 846327"/>
                <a:gd name="connsiteY5" fmla="*/ 698887 h 774726"/>
                <a:gd name="connsiteX6" fmla="*/ 818342 w 846327"/>
                <a:gd name="connsiteY6" fmla="*/ 519341 h 774726"/>
                <a:gd name="connsiteX7" fmla="*/ 844917 w 846327"/>
                <a:gd name="connsiteY7" fmla="*/ 356463 h 774726"/>
                <a:gd name="connsiteX8" fmla="*/ 675467 w 846327"/>
                <a:gd name="connsiteY8" fmla="*/ 70523 h 774726"/>
                <a:gd name="connsiteX9" fmla="*/ 343140 w 846327"/>
                <a:gd name="connsiteY9" fmla="*/ 7372 h 774726"/>
                <a:gd name="connsiteX10" fmla="*/ 223506 w 846327"/>
                <a:gd name="connsiteY10" fmla="*/ 47187 h 774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6327" h="774726">
                  <a:moveTo>
                    <a:pt x="223506" y="47187"/>
                  </a:moveTo>
                  <a:cubicBezTo>
                    <a:pt x="131304" y="97288"/>
                    <a:pt x="65391" y="184537"/>
                    <a:pt x="29100" y="283216"/>
                  </a:cubicBezTo>
                  <a:cubicBezTo>
                    <a:pt x="-7380" y="382467"/>
                    <a:pt x="-11952" y="491909"/>
                    <a:pt x="29100" y="589064"/>
                  </a:cubicBezTo>
                  <a:cubicBezTo>
                    <a:pt x="54913" y="650214"/>
                    <a:pt x="97585" y="703078"/>
                    <a:pt x="155402" y="735368"/>
                  </a:cubicBezTo>
                  <a:cubicBezTo>
                    <a:pt x="229697" y="776802"/>
                    <a:pt x="317898" y="779659"/>
                    <a:pt x="402957" y="770325"/>
                  </a:cubicBezTo>
                  <a:cubicBezTo>
                    <a:pt x="485538" y="761181"/>
                    <a:pt x="566120" y="738987"/>
                    <a:pt x="638891" y="698887"/>
                  </a:cubicBezTo>
                  <a:cubicBezTo>
                    <a:pt x="714900" y="656977"/>
                    <a:pt x="781956" y="597827"/>
                    <a:pt x="818342" y="519341"/>
                  </a:cubicBezTo>
                  <a:cubicBezTo>
                    <a:pt x="841964" y="468477"/>
                    <a:pt x="849870" y="412280"/>
                    <a:pt x="844917" y="356463"/>
                  </a:cubicBezTo>
                  <a:cubicBezTo>
                    <a:pt x="834630" y="240449"/>
                    <a:pt x="771955" y="135293"/>
                    <a:pt x="675467" y="70523"/>
                  </a:cubicBezTo>
                  <a:cubicBezTo>
                    <a:pt x="578788" y="5658"/>
                    <a:pt x="458392" y="-11868"/>
                    <a:pt x="343140" y="7372"/>
                  </a:cubicBezTo>
                  <a:cubicBezTo>
                    <a:pt x="301325" y="14325"/>
                    <a:pt x="260748" y="26994"/>
                    <a:pt x="223506" y="47187"/>
                  </a:cubicBezTo>
                  <a:close/>
                </a:path>
              </a:pathLst>
            </a:custGeom>
            <a:noFill/>
            <a:ln w="9525" cap="rnd">
              <a:solidFill>
                <a:schemeClr val="accent2">
                  <a:alpha val="35000"/>
                </a:schemeClr>
              </a:solidFill>
              <a:prstDash val="lgDash"/>
              <a:round/>
            </a:ln>
          </p:spPr>
          <p:txBody>
            <a:bodyPr rtlCol="0" anchor="ctr"/>
            <a:lstStyle/>
            <a:p>
              <a:endParaRPr lang="en-US"/>
            </a:p>
          </p:txBody>
        </p:sp>
        <p:sp>
          <p:nvSpPr>
            <p:cNvPr id="69" name="Freeform: Shape 26">
              <a:extLst>
                <a:ext uri="{FF2B5EF4-FFF2-40B4-BE49-F238E27FC236}">
                  <a16:creationId xmlns:a16="http://schemas.microsoft.com/office/drawing/2014/main" id="{BBECF786-5D3B-4D7B-941E-FE96E6478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435437" y="3593840"/>
              <a:ext cx="477596" cy="447528"/>
            </a:xfrm>
            <a:custGeom>
              <a:avLst/>
              <a:gdLst>
                <a:gd name="connsiteX0" fmla="*/ 88185 w 477596"/>
                <a:gd name="connsiteY0" fmla="*/ 75022 h 447528"/>
                <a:gd name="connsiteX1" fmla="*/ 79 w 477596"/>
                <a:gd name="connsiteY1" fmla="*/ 236280 h 447528"/>
                <a:gd name="connsiteX2" fmla="*/ 69897 w 477596"/>
                <a:gd name="connsiteY2" fmla="*/ 370964 h 447528"/>
                <a:gd name="connsiteX3" fmla="*/ 172958 w 477596"/>
                <a:gd name="connsiteY3" fmla="*/ 429162 h 447528"/>
                <a:gd name="connsiteX4" fmla="*/ 309165 w 477596"/>
                <a:gd name="connsiteY4" fmla="*/ 440782 h 447528"/>
                <a:gd name="connsiteX5" fmla="*/ 432990 w 477596"/>
                <a:gd name="connsiteY5" fmla="*/ 316957 h 447528"/>
                <a:gd name="connsiteX6" fmla="*/ 476996 w 477596"/>
                <a:gd name="connsiteY6" fmla="*/ 164843 h 447528"/>
                <a:gd name="connsiteX7" fmla="*/ 383937 w 477596"/>
                <a:gd name="connsiteY7" fmla="*/ 26826 h 447528"/>
                <a:gd name="connsiteX8" fmla="*/ 88185 w 477596"/>
                <a:gd name="connsiteY8" fmla="*/ 75022 h 447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7596" h="447528">
                  <a:moveTo>
                    <a:pt x="88185" y="75022"/>
                  </a:moveTo>
                  <a:cubicBezTo>
                    <a:pt x="37798" y="116361"/>
                    <a:pt x="-2016" y="171796"/>
                    <a:pt x="79" y="236280"/>
                  </a:cubicBezTo>
                  <a:cubicBezTo>
                    <a:pt x="1794" y="288763"/>
                    <a:pt x="30178" y="336103"/>
                    <a:pt x="69897" y="370964"/>
                  </a:cubicBezTo>
                  <a:cubicBezTo>
                    <a:pt x="99806" y="397253"/>
                    <a:pt x="135429" y="415636"/>
                    <a:pt x="172958" y="429162"/>
                  </a:cubicBezTo>
                  <a:cubicBezTo>
                    <a:pt x="217249" y="445068"/>
                    <a:pt x="264588" y="454784"/>
                    <a:pt x="309165" y="440782"/>
                  </a:cubicBezTo>
                  <a:cubicBezTo>
                    <a:pt x="366696" y="422780"/>
                    <a:pt x="403272" y="370297"/>
                    <a:pt x="432990" y="316957"/>
                  </a:cubicBezTo>
                  <a:cubicBezTo>
                    <a:pt x="459375" y="269618"/>
                    <a:pt x="481568" y="218469"/>
                    <a:pt x="476996" y="164843"/>
                  </a:cubicBezTo>
                  <a:cubicBezTo>
                    <a:pt x="472043" y="106169"/>
                    <a:pt x="435276" y="55972"/>
                    <a:pt x="383937" y="26826"/>
                  </a:cubicBezTo>
                  <a:cubicBezTo>
                    <a:pt x="289734" y="-26705"/>
                    <a:pt x="173244" y="5299"/>
                    <a:pt x="88185" y="75022"/>
                  </a:cubicBezTo>
                  <a:close/>
                </a:path>
              </a:pathLst>
            </a:custGeom>
            <a:noFill/>
            <a:ln w="9525" cap="rnd">
              <a:solidFill>
                <a:schemeClr val="accent2">
                  <a:alpha val="35000"/>
                </a:schemeClr>
              </a:solidFill>
              <a:prstDash val="lgDash"/>
              <a:round/>
            </a:ln>
          </p:spPr>
          <p:txBody>
            <a:bodyPr rtlCol="0" anchor="ctr"/>
            <a:lstStyle/>
            <a:p>
              <a:endParaRPr lang="en-US"/>
            </a:p>
          </p:txBody>
        </p:sp>
        <p:sp>
          <p:nvSpPr>
            <p:cNvPr id="70" name="Freeform: Shape 27">
              <a:extLst>
                <a:ext uri="{FF2B5EF4-FFF2-40B4-BE49-F238E27FC236}">
                  <a16:creationId xmlns:a16="http://schemas.microsoft.com/office/drawing/2014/main" id="{FF19012F-4A59-4866-B2D1-60B1A896B6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785832" y="822034"/>
              <a:ext cx="2861881" cy="1271168"/>
            </a:xfrm>
            <a:custGeom>
              <a:avLst/>
              <a:gdLst>
                <a:gd name="connsiteX0" fmla="*/ 0 w 2861881"/>
                <a:gd name="connsiteY0" fmla="*/ 0 h 1271168"/>
                <a:gd name="connsiteX1" fmla="*/ 176879 w 2861881"/>
                <a:gd name="connsiteY1" fmla="*/ 115157 h 1271168"/>
                <a:gd name="connsiteX2" fmla="*/ 400812 w 2861881"/>
                <a:gd name="connsiteY2" fmla="*/ 277178 h 1271168"/>
                <a:gd name="connsiteX3" fmla="*/ 652367 w 2861881"/>
                <a:gd name="connsiteY3" fmla="*/ 421958 h 1271168"/>
                <a:gd name="connsiteX4" fmla="*/ 1110615 w 2861881"/>
                <a:gd name="connsiteY4" fmla="*/ 690848 h 1271168"/>
                <a:gd name="connsiteX5" fmla="*/ 1410843 w 2861881"/>
                <a:gd name="connsiteY5" fmla="*/ 830580 h 1271168"/>
                <a:gd name="connsiteX6" fmla="*/ 1585341 w 2861881"/>
                <a:gd name="connsiteY6" fmla="*/ 917067 h 1271168"/>
                <a:gd name="connsiteX7" fmla="*/ 1896047 w 2861881"/>
                <a:gd name="connsiteY7" fmla="*/ 1114901 h 1271168"/>
                <a:gd name="connsiteX8" fmla="*/ 2042255 w 2861881"/>
                <a:gd name="connsiteY8" fmla="*/ 1204627 h 1271168"/>
                <a:gd name="connsiteX9" fmla="*/ 2276570 w 2861881"/>
                <a:gd name="connsiteY9" fmla="*/ 1271111 h 1271168"/>
                <a:gd name="connsiteX10" fmla="*/ 2568988 w 2861881"/>
                <a:gd name="connsiteY10" fmla="*/ 1128141 h 1271168"/>
                <a:gd name="connsiteX11" fmla="*/ 2726817 w 2861881"/>
                <a:gd name="connsiteY11" fmla="*/ 882110 h 1271168"/>
                <a:gd name="connsiteX12" fmla="*/ 2861882 w 2861881"/>
                <a:gd name="connsiteY12" fmla="*/ 574929 h 127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1881" h="1271168">
                  <a:moveTo>
                    <a:pt x="0" y="0"/>
                  </a:moveTo>
                  <a:cubicBezTo>
                    <a:pt x="0" y="0"/>
                    <a:pt x="110680" y="67151"/>
                    <a:pt x="176879" y="115157"/>
                  </a:cubicBezTo>
                  <a:cubicBezTo>
                    <a:pt x="251555" y="169259"/>
                    <a:pt x="323564" y="226981"/>
                    <a:pt x="400812" y="277178"/>
                  </a:cubicBezTo>
                  <a:cubicBezTo>
                    <a:pt x="481965" y="329946"/>
                    <a:pt x="568166" y="374142"/>
                    <a:pt x="652367" y="421958"/>
                  </a:cubicBezTo>
                  <a:cubicBezTo>
                    <a:pt x="806387" y="509492"/>
                    <a:pt x="953167" y="609695"/>
                    <a:pt x="1110615" y="690848"/>
                  </a:cubicBezTo>
                  <a:cubicBezTo>
                    <a:pt x="1208723" y="741426"/>
                    <a:pt x="1310449" y="784670"/>
                    <a:pt x="1410843" y="830580"/>
                  </a:cubicBezTo>
                  <a:cubicBezTo>
                    <a:pt x="1469898" y="857631"/>
                    <a:pt x="1528477" y="885635"/>
                    <a:pt x="1585341" y="917067"/>
                  </a:cubicBezTo>
                  <a:cubicBezTo>
                    <a:pt x="1692878" y="976408"/>
                    <a:pt x="1794034" y="1046417"/>
                    <a:pt x="1896047" y="1114901"/>
                  </a:cubicBezTo>
                  <a:cubicBezTo>
                    <a:pt x="1943576" y="1146810"/>
                    <a:pt x="1991773" y="1177671"/>
                    <a:pt x="2042255" y="1204627"/>
                  </a:cubicBezTo>
                  <a:cubicBezTo>
                    <a:pt x="2115217" y="1243679"/>
                    <a:pt x="2194179" y="1272635"/>
                    <a:pt x="2276570" y="1271111"/>
                  </a:cubicBezTo>
                  <a:cubicBezTo>
                    <a:pt x="2388870" y="1269111"/>
                    <a:pt x="2490597" y="1209485"/>
                    <a:pt x="2568988" y="1128141"/>
                  </a:cubicBezTo>
                  <a:cubicBezTo>
                    <a:pt x="2637092" y="1057561"/>
                    <a:pt x="2686622" y="971836"/>
                    <a:pt x="2726817" y="882110"/>
                  </a:cubicBezTo>
                  <a:cubicBezTo>
                    <a:pt x="2772632" y="779907"/>
                    <a:pt x="2807208" y="672560"/>
                    <a:pt x="2861882" y="574929"/>
                  </a:cubicBezTo>
                </a:path>
              </a:pathLst>
            </a:custGeom>
            <a:noFill/>
            <a:ln w="9525" cap="rnd">
              <a:solidFill>
                <a:schemeClr val="accent2">
                  <a:alpha val="35000"/>
                </a:schemeClr>
              </a:solidFill>
              <a:prstDash val="lgDash"/>
              <a:round/>
            </a:ln>
          </p:spPr>
          <p:txBody>
            <a:bodyPr rtlCol="0" anchor="ctr"/>
            <a:lstStyle/>
            <a:p>
              <a:endParaRPr lang="en-US"/>
            </a:p>
          </p:txBody>
        </p:sp>
        <p:sp>
          <p:nvSpPr>
            <p:cNvPr id="71" name="Freeform: Shape 28">
              <a:extLst>
                <a:ext uri="{FF2B5EF4-FFF2-40B4-BE49-F238E27FC236}">
                  <a16:creationId xmlns:a16="http://schemas.microsoft.com/office/drawing/2014/main" id="{FA9DE6B4-5329-41C6-9FB0-2E88732A10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9044" y="900581"/>
              <a:ext cx="2636234" cy="919096"/>
            </a:xfrm>
            <a:custGeom>
              <a:avLst/>
              <a:gdLst>
                <a:gd name="connsiteX0" fmla="*/ 0 w 2636234"/>
                <a:gd name="connsiteY0" fmla="*/ 0 h 919096"/>
                <a:gd name="connsiteX1" fmla="*/ 417862 w 2636234"/>
                <a:gd name="connsiteY1" fmla="*/ 274415 h 919096"/>
                <a:gd name="connsiteX2" fmla="*/ 980218 w 2636234"/>
                <a:gd name="connsiteY2" fmla="*/ 607981 h 919096"/>
                <a:gd name="connsiteX3" fmla="*/ 1473137 w 2636234"/>
                <a:gd name="connsiteY3" fmla="*/ 792290 h 919096"/>
                <a:gd name="connsiteX4" fmla="*/ 1827276 w 2636234"/>
                <a:gd name="connsiteY4" fmla="*/ 914400 h 919096"/>
                <a:gd name="connsiteX5" fmla="*/ 2119218 w 2636234"/>
                <a:gd name="connsiteY5" fmla="*/ 847344 h 919096"/>
                <a:gd name="connsiteX6" fmla="*/ 2269998 w 2636234"/>
                <a:gd name="connsiteY6" fmla="*/ 610362 h 919096"/>
                <a:gd name="connsiteX7" fmla="*/ 2413540 w 2636234"/>
                <a:gd name="connsiteY7" fmla="*/ 361379 h 919096"/>
                <a:gd name="connsiteX8" fmla="*/ 2636235 w 2636234"/>
                <a:gd name="connsiteY8" fmla="*/ 66961 h 919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36234" h="919096">
                  <a:moveTo>
                    <a:pt x="0" y="0"/>
                  </a:moveTo>
                  <a:cubicBezTo>
                    <a:pt x="0" y="0"/>
                    <a:pt x="243745" y="162020"/>
                    <a:pt x="417862" y="274415"/>
                  </a:cubicBezTo>
                  <a:cubicBezTo>
                    <a:pt x="601409" y="392906"/>
                    <a:pt x="781145" y="518732"/>
                    <a:pt x="980218" y="607981"/>
                  </a:cubicBezTo>
                  <a:cubicBezTo>
                    <a:pt x="1140333" y="679799"/>
                    <a:pt x="1310545" y="726091"/>
                    <a:pt x="1473137" y="792290"/>
                  </a:cubicBezTo>
                  <a:cubicBezTo>
                    <a:pt x="1589532" y="839724"/>
                    <a:pt x="1702975" y="897922"/>
                    <a:pt x="1827276" y="914400"/>
                  </a:cubicBezTo>
                  <a:cubicBezTo>
                    <a:pt x="1930813" y="928116"/>
                    <a:pt x="2039208" y="913543"/>
                    <a:pt x="2119218" y="847344"/>
                  </a:cubicBezTo>
                  <a:cubicBezTo>
                    <a:pt x="2192084" y="786956"/>
                    <a:pt x="2228184" y="696087"/>
                    <a:pt x="2269998" y="610362"/>
                  </a:cubicBezTo>
                  <a:cubicBezTo>
                    <a:pt x="2312003" y="524161"/>
                    <a:pt x="2362867" y="442722"/>
                    <a:pt x="2413540" y="361379"/>
                  </a:cubicBezTo>
                  <a:cubicBezTo>
                    <a:pt x="2485835" y="245459"/>
                    <a:pt x="2514886" y="126873"/>
                    <a:pt x="2636235" y="66961"/>
                  </a:cubicBezTo>
                </a:path>
              </a:pathLst>
            </a:custGeom>
            <a:noFill/>
            <a:ln w="9525" cap="rnd">
              <a:solidFill>
                <a:schemeClr val="accent2">
                  <a:alpha val="35000"/>
                </a:schemeClr>
              </a:solidFill>
              <a:prstDash val="lgDash"/>
              <a:round/>
            </a:ln>
          </p:spPr>
          <p:txBody>
            <a:bodyPr rtlCol="0" anchor="ctr"/>
            <a:lstStyle/>
            <a:p>
              <a:endParaRPr lang="en-US"/>
            </a:p>
          </p:txBody>
        </p:sp>
        <p:sp>
          <p:nvSpPr>
            <p:cNvPr id="72" name="Freeform: Shape 29">
              <a:extLst>
                <a:ext uri="{FF2B5EF4-FFF2-40B4-BE49-F238E27FC236}">
                  <a16:creationId xmlns:a16="http://schemas.microsoft.com/office/drawing/2014/main" id="{D5B645CC-35E5-4026-A374-3213D0173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23810" y="1056703"/>
              <a:ext cx="2292381" cy="625711"/>
            </a:xfrm>
            <a:custGeom>
              <a:avLst/>
              <a:gdLst>
                <a:gd name="connsiteX0" fmla="*/ 0 w 2292381"/>
                <a:gd name="connsiteY0" fmla="*/ 0 h 625711"/>
                <a:gd name="connsiteX1" fmla="*/ 272415 w 2292381"/>
                <a:gd name="connsiteY1" fmla="*/ 181070 h 625711"/>
                <a:gd name="connsiteX2" fmla="*/ 651415 w 2292381"/>
                <a:gd name="connsiteY2" fmla="*/ 385000 h 625711"/>
                <a:gd name="connsiteX3" fmla="*/ 915543 w 2292381"/>
                <a:gd name="connsiteY3" fmla="*/ 514255 h 625711"/>
                <a:gd name="connsiteX4" fmla="*/ 1277302 w 2292381"/>
                <a:gd name="connsiteY4" fmla="*/ 606171 h 625711"/>
                <a:gd name="connsiteX5" fmla="*/ 1618964 w 2292381"/>
                <a:gd name="connsiteY5" fmla="*/ 606171 h 625711"/>
                <a:gd name="connsiteX6" fmla="*/ 1817084 w 2292381"/>
                <a:gd name="connsiteY6" fmla="*/ 485489 h 625711"/>
                <a:gd name="connsiteX7" fmla="*/ 1963483 w 2292381"/>
                <a:gd name="connsiteY7" fmla="*/ 313182 h 625711"/>
                <a:gd name="connsiteX8" fmla="*/ 2102739 w 2292381"/>
                <a:gd name="connsiteY8" fmla="*/ 173831 h 625711"/>
                <a:gd name="connsiteX9" fmla="*/ 2292382 w 2292381"/>
                <a:gd name="connsiteY9" fmla="*/ 0 h 625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92381" h="625711">
                  <a:moveTo>
                    <a:pt x="0" y="0"/>
                  </a:moveTo>
                  <a:cubicBezTo>
                    <a:pt x="0" y="0"/>
                    <a:pt x="152019" y="110776"/>
                    <a:pt x="272415" y="181070"/>
                  </a:cubicBezTo>
                  <a:cubicBezTo>
                    <a:pt x="396335" y="253460"/>
                    <a:pt x="524351" y="318325"/>
                    <a:pt x="651415" y="385000"/>
                  </a:cubicBezTo>
                  <a:cubicBezTo>
                    <a:pt x="738283" y="430625"/>
                    <a:pt x="824198" y="478536"/>
                    <a:pt x="915543" y="514255"/>
                  </a:cubicBezTo>
                  <a:cubicBezTo>
                    <a:pt x="1031748" y="559689"/>
                    <a:pt x="1154049" y="585788"/>
                    <a:pt x="1277302" y="606171"/>
                  </a:cubicBezTo>
                  <a:cubicBezTo>
                    <a:pt x="1391602" y="625031"/>
                    <a:pt x="1508379" y="638556"/>
                    <a:pt x="1618964" y="606171"/>
                  </a:cubicBezTo>
                  <a:cubicBezTo>
                    <a:pt x="1694307" y="584168"/>
                    <a:pt x="1760791" y="540258"/>
                    <a:pt x="1817084" y="485489"/>
                  </a:cubicBezTo>
                  <a:cubicBezTo>
                    <a:pt x="1871186" y="432911"/>
                    <a:pt x="1913287" y="369475"/>
                    <a:pt x="1963483" y="313182"/>
                  </a:cubicBezTo>
                  <a:cubicBezTo>
                    <a:pt x="2007203" y="264128"/>
                    <a:pt x="2055305" y="219361"/>
                    <a:pt x="2102739" y="173831"/>
                  </a:cubicBezTo>
                  <a:cubicBezTo>
                    <a:pt x="2170271" y="109347"/>
                    <a:pt x="2292382" y="0"/>
                    <a:pt x="2292382" y="0"/>
                  </a:cubicBezTo>
                </a:path>
              </a:pathLst>
            </a:custGeom>
            <a:noFill/>
            <a:ln w="9525" cap="rnd">
              <a:solidFill>
                <a:schemeClr val="accent2">
                  <a:alpha val="35000"/>
                </a:schemeClr>
              </a:solidFill>
              <a:prstDash val="lgDash"/>
              <a:round/>
            </a:ln>
          </p:spPr>
          <p:txBody>
            <a:bodyPr rtlCol="0" anchor="ctr"/>
            <a:lstStyle/>
            <a:p>
              <a:endParaRPr lang="en-US"/>
            </a:p>
          </p:txBody>
        </p:sp>
        <p:sp>
          <p:nvSpPr>
            <p:cNvPr id="73" name="Freeform: Shape 30">
              <a:extLst>
                <a:ext uri="{FF2B5EF4-FFF2-40B4-BE49-F238E27FC236}">
                  <a16:creationId xmlns:a16="http://schemas.microsoft.com/office/drawing/2014/main" id="{C17ABE3A-3743-4935-8680-30474904B8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712627" y="1178978"/>
              <a:ext cx="1865852" cy="421548"/>
            </a:xfrm>
            <a:custGeom>
              <a:avLst/>
              <a:gdLst>
                <a:gd name="connsiteX0" fmla="*/ 1865852 w 1865852"/>
                <a:gd name="connsiteY0" fmla="*/ 0 h 421548"/>
                <a:gd name="connsiteX1" fmla="*/ 1535049 w 1865852"/>
                <a:gd name="connsiteY1" fmla="*/ 258699 h 421548"/>
                <a:gd name="connsiteX2" fmla="*/ 1247965 w 1865852"/>
                <a:gd name="connsiteY2" fmla="*/ 408051 h 421548"/>
                <a:gd name="connsiteX3" fmla="*/ 955072 w 1865852"/>
                <a:gd name="connsiteY3" fmla="*/ 408051 h 421548"/>
                <a:gd name="connsiteX4" fmla="*/ 596170 w 1865852"/>
                <a:gd name="connsiteY4" fmla="*/ 336233 h 421548"/>
                <a:gd name="connsiteX5" fmla="*/ 283178 w 1865852"/>
                <a:gd name="connsiteY5" fmla="*/ 186881 h 421548"/>
                <a:gd name="connsiteX6" fmla="*/ 0 w 1865852"/>
                <a:gd name="connsiteY6" fmla="*/ 0 h 42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852" h="421548">
                  <a:moveTo>
                    <a:pt x="1865852" y="0"/>
                  </a:moveTo>
                  <a:cubicBezTo>
                    <a:pt x="1865852" y="0"/>
                    <a:pt x="1677543" y="155734"/>
                    <a:pt x="1535049" y="258699"/>
                  </a:cubicBezTo>
                  <a:cubicBezTo>
                    <a:pt x="1446752" y="322517"/>
                    <a:pt x="1353598" y="383096"/>
                    <a:pt x="1247965" y="408051"/>
                  </a:cubicBezTo>
                  <a:cubicBezTo>
                    <a:pt x="1152239" y="430625"/>
                    <a:pt x="1053084" y="420815"/>
                    <a:pt x="955072" y="408051"/>
                  </a:cubicBezTo>
                  <a:cubicBezTo>
                    <a:pt x="833723" y="392240"/>
                    <a:pt x="711803" y="376142"/>
                    <a:pt x="596170" y="336233"/>
                  </a:cubicBezTo>
                  <a:cubicBezTo>
                    <a:pt x="486728" y="298418"/>
                    <a:pt x="382714" y="246412"/>
                    <a:pt x="283178" y="186881"/>
                  </a:cubicBezTo>
                  <a:cubicBezTo>
                    <a:pt x="176117" y="122777"/>
                    <a:pt x="0" y="0"/>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74" name="Freeform: Shape 31">
              <a:extLst>
                <a:ext uri="{FF2B5EF4-FFF2-40B4-BE49-F238E27FC236}">
                  <a16:creationId xmlns:a16="http://schemas.microsoft.com/office/drawing/2014/main" id="{C35BA021-8EE3-4AAC-886D-84BD02C5D5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26140" y="1242712"/>
              <a:ext cx="1358265" cy="286935"/>
            </a:xfrm>
            <a:custGeom>
              <a:avLst/>
              <a:gdLst>
                <a:gd name="connsiteX0" fmla="*/ 0 w 1358265"/>
                <a:gd name="connsiteY0" fmla="*/ 11621 h 286935"/>
                <a:gd name="connsiteX1" fmla="*/ 200978 w 1358265"/>
                <a:gd name="connsiteY1" fmla="*/ 163830 h 286935"/>
                <a:gd name="connsiteX2" fmla="*/ 499586 w 1358265"/>
                <a:gd name="connsiteY2" fmla="*/ 258604 h 286935"/>
                <a:gd name="connsiteX3" fmla="*/ 780955 w 1358265"/>
                <a:gd name="connsiteY3" fmla="*/ 284417 h 286935"/>
                <a:gd name="connsiteX4" fmla="*/ 1027843 w 1358265"/>
                <a:gd name="connsiteY4" fmla="*/ 215456 h 286935"/>
                <a:gd name="connsiteX5" fmla="*/ 1358265 w 1358265"/>
                <a:gd name="connsiteY5" fmla="*/ 0 h 2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8265" h="286935">
                  <a:moveTo>
                    <a:pt x="0" y="11621"/>
                  </a:moveTo>
                  <a:cubicBezTo>
                    <a:pt x="0" y="11621"/>
                    <a:pt x="89249" y="104299"/>
                    <a:pt x="200978" y="163830"/>
                  </a:cubicBezTo>
                  <a:cubicBezTo>
                    <a:pt x="293465" y="213074"/>
                    <a:pt x="396812" y="237458"/>
                    <a:pt x="499586" y="258604"/>
                  </a:cubicBezTo>
                  <a:cubicBezTo>
                    <a:pt x="592360" y="277749"/>
                    <a:pt x="686753" y="293180"/>
                    <a:pt x="780955" y="284417"/>
                  </a:cubicBezTo>
                  <a:cubicBezTo>
                    <a:pt x="866585" y="276511"/>
                    <a:pt x="949166" y="250412"/>
                    <a:pt x="1027843" y="215456"/>
                  </a:cubicBezTo>
                  <a:cubicBezTo>
                    <a:pt x="1167860" y="153353"/>
                    <a:pt x="1358265" y="0"/>
                    <a:pt x="1358265" y="0"/>
                  </a:cubicBezTo>
                </a:path>
              </a:pathLst>
            </a:custGeom>
            <a:noFill/>
            <a:ln w="9525" cap="rnd">
              <a:solidFill>
                <a:schemeClr val="accent2">
                  <a:alpha val="3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474FDD7A-185B-4C48-925E-B353DDF0A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352309" y="1349964"/>
              <a:ext cx="890968" cy="167300"/>
            </a:xfrm>
            <a:custGeom>
              <a:avLst/>
              <a:gdLst>
                <a:gd name="connsiteX0" fmla="*/ 890968 w 890968"/>
                <a:gd name="connsiteY0" fmla="*/ 0 h 167300"/>
                <a:gd name="connsiteX1" fmla="*/ 657892 w 890968"/>
                <a:gd name="connsiteY1" fmla="*/ 143732 h 167300"/>
                <a:gd name="connsiteX2" fmla="*/ 408146 w 890968"/>
                <a:gd name="connsiteY2" fmla="*/ 160973 h 167300"/>
                <a:gd name="connsiteX3" fmla="*/ 0 w 890968"/>
                <a:gd name="connsiteY3" fmla="*/ 0 h 167300"/>
              </a:gdLst>
              <a:ahLst/>
              <a:cxnLst>
                <a:cxn ang="0">
                  <a:pos x="connsiteX0" y="connsiteY0"/>
                </a:cxn>
                <a:cxn ang="0">
                  <a:pos x="connsiteX1" y="connsiteY1"/>
                </a:cxn>
                <a:cxn ang="0">
                  <a:pos x="connsiteX2" y="connsiteY2"/>
                </a:cxn>
                <a:cxn ang="0">
                  <a:pos x="connsiteX3" y="connsiteY3"/>
                </a:cxn>
              </a:cxnLst>
              <a:rect l="l" t="t" r="r" b="b"/>
              <a:pathLst>
                <a:path w="890968" h="167300">
                  <a:moveTo>
                    <a:pt x="890968" y="0"/>
                  </a:moveTo>
                  <a:cubicBezTo>
                    <a:pt x="890968" y="0"/>
                    <a:pt x="763714" y="110585"/>
                    <a:pt x="657892" y="143732"/>
                  </a:cubicBezTo>
                  <a:cubicBezTo>
                    <a:pt x="577405" y="168974"/>
                    <a:pt x="491871" y="172593"/>
                    <a:pt x="408146" y="160973"/>
                  </a:cubicBezTo>
                  <a:cubicBezTo>
                    <a:pt x="235077" y="136970"/>
                    <a:pt x="0" y="0"/>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75" name="Freeform: Shape 33">
              <a:extLst>
                <a:ext uri="{FF2B5EF4-FFF2-40B4-BE49-F238E27FC236}">
                  <a16:creationId xmlns:a16="http://schemas.microsoft.com/office/drawing/2014/main" id="{AECAF353-692D-4440-A095-A282E677A7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886050" y="-679131"/>
              <a:ext cx="1677721" cy="3076193"/>
            </a:xfrm>
            <a:custGeom>
              <a:avLst/>
              <a:gdLst>
                <a:gd name="connsiteX0" fmla="*/ 1665434 w 1677721"/>
                <a:gd name="connsiteY0" fmla="*/ 3076194 h 3076193"/>
                <a:gd name="connsiteX1" fmla="*/ 1068693 w 1677721"/>
                <a:gd name="connsiteY1" fmla="*/ 3054382 h 3076193"/>
                <a:gd name="connsiteX2" fmla="*/ 852952 w 1677721"/>
                <a:gd name="connsiteY2" fmla="*/ 3054382 h 3076193"/>
                <a:gd name="connsiteX3" fmla="*/ 519481 w 1677721"/>
                <a:gd name="connsiteY3" fmla="*/ 3002471 h 3076193"/>
                <a:gd name="connsiteX4" fmla="*/ 400610 w 1677721"/>
                <a:gd name="connsiteY4" fmla="*/ 2945892 h 3076193"/>
                <a:gd name="connsiteX5" fmla="*/ 184868 w 1677721"/>
                <a:gd name="connsiteY5" fmla="*/ 2706910 h 3076193"/>
                <a:gd name="connsiteX6" fmla="*/ 59138 w 1677721"/>
                <a:gd name="connsiteY6" fmla="*/ 2451830 h 3076193"/>
                <a:gd name="connsiteX7" fmla="*/ 274 w 1677721"/>
                <a:gd name="connsiteY7" fmla="*/ 2128552 h 3076193"/>
                <a:gd name="connsiteX8" fmla="*/ 172200 w 1677721"/>
                <a:gd name="connsiteY8" fmla="*/ 1672590 h 3076193"/>
                <a:gd name="connsiteX9" fmla="*/ 446806 w 1677721"/>
                <a:gd name="connsiteY9" fmla="*/ 1445133 h 3076193"/>
                <a:gd name="connsiteX10" fmla="*/ 633686 w 1677721"/>
                <a:gd name="connsiteY10" fmla="*/ 1381601 h 3076193"/>
                <a:gd name="connsiteX11" fmla="*/ 840188 w 1677721"/>
                <a:gd name="connsiteY11" fmla="*/ 1260348 h 3076193"/>
                <a:gd name="connsiteX12" fmla="*/ 904768 w 1677721"/>
                <a:gd name="connsiteY12" fmla="*/ 1108615 h 3076193"/>
                <a:gd name="connsiteX13" fmla="*/ 926294 w 1677721"/>
                <a:gd name="connsiteY13" fmla="*/ 955453 h 3076193"/>
                <a:gd name="connsiteX14" fmla="*/ 912959 w 1677721"/>
                <a:gd name="connsiteY14" fmla="*/ 763905 h 3076193"/>
                <a:gd name="connsiteX15" fmla="*/ 949535 w 1677721"/>
                <a:gd name="connsiteY15" fmla="*/ 651320 h 3076193"/>
                <a:gd name="connsiteX16" fmla="*/ 1089934 w 1677721"/>
                <a:gd name="connsiteY16" fmla="*/ 510826 h 3076193"/>
                <a:gd name="connsiteX17" fmla="*/ 1324535 w 1677721"/>
                <a:gd name="connsiteY17" fmla="*/ 323278 h 3076193"/>
                <a:gd name="connsiteX18" fmla="*/ 1677721 w 1677721"/>
                <a:gd name="connsiteY18" fmla="*/ 0 h 3076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77721" h="3076193">
                  <a:moveTo>
                    <a:pt x="1665434" y="3076194"/>
                  </a:moveTo>
                  <a:cubicBezTo>
                    <a:pt x="1494651" y="3069431"/>
                    <a:pt x="1239571" y="3053620"/>
                    <a:pt x="1068693" y="3054382"/>
                  </a:cubicBezTo>
                  <a:cubicBezTo>
                    <a:pt x="996779" y="3054668"/>
                    <a:pt x="924866" y="3056573"/>
                    <a:pt x="852952" y="3054382"/>
                  </a:cubicBezTo>
                  <a:cubicBezTo>
                    <a:pt x="739890" y="3050953"/>
                    <a:pt x="626638" y="3038380"/>
                    <a:pt x="519481" y="3002471"/>
                  </a:cubicBezTo>
                  <a:cubicBezTo>
                    <a:pt x="477667" y="2988469"/>
                    <a:pt x="437567" y="2969990"/>
                    <a:pt x="400610" y="2945892"/>
                  </a:cubicBezTo>
                  <a:cubicBezTo>
                    <a:pt x="309836" y="2886837"/>
                    <a:pt x="242876" y="2798731"/>
                    <a:pt x="184868" y="2706910"/>
                  </a:cubicBezTo>
                  <a:cubicBezTo>
                    <a:pt x="134005" y="2626519"/>
                    <a:pt x="91618" y="2541175"/>
                    <a:pt x="59138" y="2451830"/>
                  </a:cubicBezTo>
                  <a:cubicBezTo>
                    <a:pt x="21324" y="2347913"/>
                    <a:pt x="-2870" y="2238947"/>
                    <a:pt x="274" y="2128552"/>
                  </a:cubicBezTo>
                  <a:cubicBezTo>
                    <a:pt x="4941" y="1962531"/>
                    <a:pt x="71044" y="1804797"/>
                    <a:pt x="172200" y="1672590"/>
                  </a:cubicBezTo>
                  <a:cubicBezTo>
                    <a:pt x="245638" y="1576578"/>
                    <a:pt x="336220" y="1493615"/>
                    <a:pt x="446806" y="1445133"/>
                  </a:cubicBezTo>
                  <a:cubicBezTo>
                    <a:pt x="507099" y="1418749"/>
                    <a:pt x="571012" y="1401890"/>
                    <a:pt x="633686" y="1381601"/>
                  </a:cubicBezTo>
                  <a:cubicBezTo>
                    <a:pt x="711696" y="1356455"/>
                    <a:pt x="789992" y="1324356"/>
                    <a:pt x="840188" y="1260348"/>
                  </a:cubicBezTo>
                  <a:cubicBezTo>
                    <a:pt x="874478" y="1216724"/>
                    <a:pt x="891528" y="1162812"/>
                    <a:pt x="904768" y="1108615"/>
                  </a:cubicBezTo>
                  <a:cubicBezTo>
                    <a:pt x="917055" y="1058323"/>
                    <a:pt x="927152" y="1007174"/>
                    <a:pt x="926294" y="955453"/>
                  </a:cubicBezTo>
                  <a:cubicBezTo>
                    <a:pt x="925246" y="891159"/>
                    <a:pt x="907720" y="827913"/>
                    <a:pt x="912959" y="763905"/>
                  </a:cubicBezTo>
                  <a:cubicBezTo>
                    <a:pt x="916198" y="724090"/>
                    <a:pt x="928961" y="685610"/>
                    <a:pt x="949535" y="651320"/>
                  </a:cubicBezTo>
                  <a:cubicBezTo>
                    <a:pt x="983825" y="594170"/>
                    <a:pt x="1037737" y="552640"/>
                    <a:pt x="1089934" y="510826"/>
                  </a:cubicBezTo>
                  <a:cubicBezTo>
                    <a:pt x="1168039" y="448247"/>
                    <a:pt x="1245477" y="384619"/>
                    <a:pt x="1324535" y="323278"/>
                  </a:cubicBezTo>
                  <a:cubicBezTo>
                    <a:pt x="1423785" y="246221"/>
                    <a:pt x="1594854" y="94202"/>
                    <a:pt x="1677721" y="0"/>
                  </a:cubicBezTo>
                </a:path>
              </a:pathLst>
            </a:custGeom>
            <a:noFill/>
            <a:ln w="9525" cap="rnd">
              <a:solidFill>
                <a:schemeClr val="accent2">
                  <a:alpha val="35000"/>
                </a:schemeClr>
              </a:solidFill>
              <a:prstDash val="lgDash"/>
              <a:round/>
            </a:ln>
          </p:spPr>
          <p:txBody>
            <a:bodyPr rtlCol="0" anchor="ctr"/>
            <a:lstStyle/>
            <a:p>
              <a:endParaRPr lang="en-US"/>
            </a:p>
          </p:txBody>
        </p:sp>
        <p:sp>
          <p:nvSpPr>
            <p:cNvPr id="76" name="Freeform: Shape 34">
              <a:extLst>
                <a:ext uri="{FF2B5EF4-FFF2-40B4-BE49-F238E27FC236}">
                  <a16:creationId xmlns:a16="http://schemas.microsoft.com/office/drawing/2014/main" id="{68A28F31-C1FD-4B00-8A52-48952AB443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065946" y="-514793"/>
              <a:ext cx="1468691" cy="2607257"/>
            </a:xfrm>
            <a:custGeom>
              <a:avLst/>
              <a:gdLst>
                <a:gd name="connsiteX0" fmla="*/ 1450689 w 1468691"/>
                <a:gd name="connsiteY0" fmla="*/ 2568321 h 2607257"/>
                <a:gd name="connsiteX1" fmla="*/ 1210183 w 1468691"/>
                <a:gd name="connsiteY1" fmla="*/ 2590609 h 2607257"/>
                <a:gd name="connsiteX2" fmla="*/ 905573 w 1468691"/>
                <a:gd name="connsiteY2" fmla="*/ 2606802 h 2607257"/>
                <a:gd name="connsiteX3" fmla="*/ 558292 w 1468691"/>
                <a:gd name="connsiteY3" fmla="*/ 2587181 h 2607257"/>
                <a:gd name="connsiteX4" fmla="*/ 467138 w 1468691"/>
                <a:gd name="connsiteY4" fmla="*/ 2568702 h 2607257"/>
                <a:gd name="connsiteX5" fmla="*/ 206343 w 1468691"/>
                <a:gd name="connsiteY5" fmla="*/ 2407063 h 2607257"/>
                <a:gd name="connsiteX6" fmla="*/ 78613 w 1468691"/>
                <a:gd name="connsiteY6" fmla="*/ 2211896 h 2607257"/>
                <a:gd name="connsiteX7" fmla="*/ 2032 w 1468691"/>
                <a:gd name="connsiteY7" fmla="*/ 1936623 h 2607257"/>
                <a:gd name="connsiteX8" fmla="*/ 21177 w 1468691"/>
                <a:gd name="connsiteY8" fmla="*/ 1749933 h 2607257"/>
                <a:gd name="connsiteX9" fmla="*/ 116903 w 1468691"/>
                <a:gd name="connsiteY9" fmla="*/ 1594295 h 2607257"/>
                <a:gd name="connsiteX10" fmla="*/ 241300 w 1468691"/>
                <a:gd name="connsiteY10" fmla="*/ 1512951 h 2607257"/>
                <a:gd name="connsiteX11" fmla="*/ 475805 w 1468691"/>
                <a:gd name="connsiteY11" fmla="*/ 1500949 h 2607257"/>
                <a:gd name="connsiteX12" fmla="*/ 664781 w 1468691"/>
                <a:gd name="connsiteY12" fmla="*/ 1541621 h 2607257"/>
                <a:gd name="connsiteX13" fmla="*/ 803560 w 1468691"/>
                <a:gd name="connsiteY13" fmla="*/ 1541621 h 2607257"/>
                <a:gd name="connsiteX14" fmla="*/ 942340 w 1468691"/>
                <a:gd name="connsiteY14" fmla="*/ 1429131 h 2607257"/>
                <a:gd name="connsiteX15" fmla="*/ 1018921 w 1468691"/>
                <a:gd name="connsiteY15" fmla="*/ 1163383 h 2607257"/>
                <a:gd name="connsiteX16" fmla="*/ 1061974 w 1468691"/>
                <a:gd name="connsiteY16" fmla="*/ 811530 h 2607257"/>
                <a:gd name="connsiteX17" fmla="*/ 1114647 w 1468691"/>
                <a:gd name="connsiteY17" fmla="*/ 574548 h 2607257"/>
                <a:gd name="connsiteX18" fmla="*/ 1243806 w 1468691"/>
                <a:gd name="connsiteY18" fmla="*/ 284893 h 2607257"/>
                <a:gd name="connsiteX19" fmla="*/ 1468691 w 1468691"/>
                <a:gd name="connsiteY19" fmla="*/ 0 h 2607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8691" h="2607257">
                  <a:moveTo>
                    <a:pt x="1450689" y="2568321"/>
                  </a:moveTo>
                  <a:cubicBezTo>
                    <a:pt x="1398682" y="2574989"/>
                    <a:pt x="1262570" y="2587752"/>
                    <a:pt x="1210183" y="2590609"/>
                  </a:cubicBezTo>
                  <a:cubicBezTo>
                    <a:pt x="1108646" y="2596134"/>
                    <a:pt x="1007205" y="2604707"/>
                    <a:pt x="905573" y="2606802"/>
                  </a:cubicBezTo>
                  <a:cubicBezTo>
                    <a:pt x="789464" y="2609088"/>
                    <a:pt x="673354" y="2602802"/>
                    <a:pt x="558292" y="2587181"/>
                  </a:cubicBezTo>
                  <a:cubicBezTo>
                    <a:pt x="527526" y="2582990"/>
                    <a:pt x="497046" y="2577274"/>
                    <a:pt x="467138" y="2568702"/>
                  </a:cubicBezTo>
                  <a:cubicBezTo>
                    <a:pt x="367220" y="2540222"/>
                    <a:pt x="277876" y="2482501"/>
                    <a:pt x="206343" y="2407063"/>
                  </a:cubicBezTo>
                  <a:cubicBezTo>
                    <a:pt x="152527" y="2350294"/>
                    <a:pt x="111379" y="2283047"/>
                    <a:pt x="78613" y="2211896"/>
                  </a:cubicBezTo>
                  <a:cubicBezTo>
                    <a:pt x="38513" y="2124742"/>
                    <a:pt x="9938" y="2032159"/>
                    <a:pt x="2032" y="1936623"/>
                  </a:cubicBezTo>
                  <a:cubicBezTo>
                    <a:pt x="-3207" y="1873567"/>
                    <a:pt x="1174" y="1809845"/>
                    <a:pt x="21177" y="1749933"/>
                  </a:cubicBezTo>
                  <a:cubicBezTo>
                    <a:pt x="40608" y="1691449"/>
                    <a:pt x="73469" y="1638109"/>
                    <a:pt x="116903" y="1594295"/>
                  </a:cubicBezTo>
                  <a:cubicBezTo>
                    <a:pt x="152241" y="1558576"/>
                    <a:pt x="194151" y="1530001"/>
                    <a:pt x="241300" y="1512951"/>
                  </a:cubicBezTo>
                  <a:cubicBezTo>
                    <a:pt x="315881" y="1485900"/>
                    <a:pt x="397224" y="1487519"/>
                    <a:pt x="475805" y="1500949"/>
                  </a:cubicBezTo>
                  <a:cubicBezTo>
                    <a:pt x="539337" y="1511808"/>
                    <a:pt x="601440" y="1529810"/>
                    <a:pt x="664781" y="1541621"/>
                  </a:cubicBezTo>
                  <a:cubicBezTo>
                    <a:pt x="710977" y="1550194"/>
                    <a:pt x="758412" y="1554194"/>
                    <a:pt x="803560" y="1541621"/>
                  </a:cubicBezTo>
                  <a:cubicBezTo>
                    <a:pt x="862711" y="1525143"/>
                    <a:pt x="909288" y="1481233"/>
                    <a:pt x="942340" y="1429131"/>
                  </a:cubicBezTo>
                  <a:cubicBezTo>
                    <a:pt x="992156" y="1350455"/>
                    <a:pt x="1006919" y="1256157"/>
                    <a:pt x="1018921" y="1163383"/>
                  </a:cubicBezTo>
                  <a:cubicBezTo>
                    <a:pt x="1034065" y="1046131"/>
                    <a:pt x="1043972" y="928306"/>
                    <a:pt x="1061974" y="811530"/>
                  </a:cubicBezTo>
                  <a:cubicBezTo>
                    <a:pt x="1074356" y="731425"/>
                    <a:pt x="1091120" y="652081"/>
                    <a:pt x="1114647" y="574548"/>
                  </a:cubicBezTo>
                  <a:cubicBezTo>
                    <a:pt x="1145413" y="472916"/>
                    <a:pt x="1187990" y="375094"/>
                    <a:pt x="1243806" y="284893"/>
                  </a:cubicBezTo>
                  <a:cubicBezTo>
                    <a:pt x="1307623" y="181832"/>
                    <a:pt x="1388396" y="90868"/>
                    <a:pt x="146869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id="{E1E3F6DD-B482-497A-843E-010612C85F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248093" y="-430241"/>
              <a:ext cx="1175182" cy="2095685"/>
            </a:xfrm>
            <a:custGeom>
              <a:avLst/>
              <a:gdLst>
                <a:gd name="connsiteX0" fmla="*/ 1175183 w 1175182"/>
                <a:gd name="connsiteY0" fmla="*/ 1950434 h 2095685"/>
                <a:gd name="connsiteX1" fmla="*/ 696075 w 1175182"/>
                <a:gd name="connsiteY1" fmla="*/ 2077307 h 2095685"/>
                <a:gd name="connsiteX2" fmla="*/ 349175 w 1175182"/>
                <a:gd name="connsiteY2" fmla="*/ 2089309 h 2095685"/>
                <a:gd name="connsiteX3" fmla="*/ 73997 w 1175182"/>
                <a:gd name="connsiteY3" fmla="*/ 1987582 h 2095685"/>
                <a:gd name="connsiteX4" fmla="*/ 2179 w 1175182"/>
                <a:gd name="connsiteY4" fmla="*/ 1818037 h 2095685"/>
                <a:gd name="connsiteX5" fmla="*/ 18086 w 1175182"/>
                <a:gd name="connsiteY5" fmla="*/ 1694402 h 2095685"/>
                <a:gd name="connsiteX6" fmla="*/ 161627 w 1175182"/>
                <a:gd name="connsiteY6" fmla="*/ 1594676 h 2095685"/>
                <a:gd name="connsiteX7" fmla="*/ 384893 w 1175182"/>
                <a:gd name="connsiteY7" fmla="*/ 1664494 h 2095685"/>
                <a:gd name="connsiteX8" fmla="*/ 648069 w 1175182"/>
                <a:gd name="connsiteY8" fmla="*/ 1684401 h 2095685"/>
                <a:gd name="connsiteX9" fmla="*/ 831520 w 1175182"/>
                <a:gd name="connsiteY9" fmla="*/ 1550765 h 2095685"/>
                <a:gd name="connsiteX10" fmla="*/ 909245 w 1175182"/>
                <a:gd name="connsiteY10" fmla="*/ 1315402 h 2095685"/>
                <a:gd name="connsiteX11" fmla="*/ 975062 w 1175182"/>
                <a:gd name="connsiteY11" fmla="*/ 876586 h 2095685"/>
                <a:gd name="connsiteX12" fmla="*/ 989064 w 1175182"/>
                <a:gd name="connsiteY12" fmla="*/ 591312 h 2095685"/>
                <a:gd name="connsiteX13" fmla="*/ 1158514 w 1175182"/>
                <a:gd name="connsiteY13" fmla="*/ 0 h 2095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5182" h="2095685">
                  <a:moveTo>
                    <a:pt x="1175183" y="1950434"/>
                  </a:moveTo>
                  <a:cubicBezTo>
                    <a:pt x="1097554" y="1973485"/>
                    <a:pt x="775799" y="2063115"/>
                    <a:pt x="696075" y="2077307"/>
                  </a:cubicBezTo>
                  <a:cubicBezTo>
                    <a:pt x="581489" y="2097786"/>
                    <a:pt x="465094" y="2100167"/>
                    <a:pt x="349175" y="2089309"/>
                  </a:cubicBezTo>
                  <a:cubicBezTo>
                    <a:pt x="247638" y="2079784"/>
                    <a:pt x="142292" y="2061401"/>
                    <a:pt x="73997" y="1987582"/>
                  </a:cubicBezTo>
                  <a:cubicBezTo>
                    <a:pt x="31420" y="1941481"/>
                    <a:pt x="9513" y="1880616"/>
                    <a:pt x="2179" y="1818037"/>
                  </a:cubicBezTo>
                  <a:cubicBezTo>
                    <a:pt x="-2774" y="1775746"/>
                    <a:pt x="-12" y="1732693"/>
                    <a:pt x="18086" y="1694402"/>
                  </a:cubicBezTo>
                  <a:cubicBezTo>
                    <a:pt x="44755" y="1638110"/>
                    <a:pt x="99810" y="1600295"/>
                    <a:pt x="161627" y="1594676"/>
                  </a:cubicBezTo>
                  <a:cubicBezTo>
                    <a:pt x="240304" y="1587532"/>
                    <a:pt x="310312" y="1635633"/>
                    <a:pt x="384893" y="1664494"/>
                  </a:cubicBezTo>
                  <a:cubicBezTo>
                    <a:pt x="468904" y="1696974"/>
                    <a:pt x="561392" y="1708594"/>
                    <a:pt x="648069" y="1684401"/>
                  </a:cubicBezTo>
                  <a:cubicBezTo>
                    <a:pt x="723602" y="1663351"/>
                    <a:pt x="788563" y="1616488"/>
                    <a:pt x="831520" y="1550765"/>
                  </a:cubicBezTo>
                  <a:cubicBezTo>
                    <a:pt x="877050" y="1480947"/>
                    <a:pt x="893052" y="1397508"/>
                    <a:pt x="909245" y="1315402"/>
                  </a:cubicBezTo>
                  <a:cubicBezTo>
                    <a:pt x="938010" y="1170051"/>
                    <a:pt x="963156" y="1024128"/>
                    <a:pt x="975062" y="876586"/>
                  </a:cubicBezTo>
                  <a:cubicBezTo>
                    <a:pt x="982682" y="781717"/>
                    <a:pt x="981539" y="686276"/>
                    <a:pt x="989064" y="591312"/>
                  </a:cubicBezTo>
                  <a:cubicBezTo>
                    <a:pt x="998970" y="465296"/>
                    <a:pt x="981730" y="160211"/>
                    <a:pt x="1158514" y="0"/>
                  </a:cubicBezTo>
                </a:path>
              </a:pathLst>
            </a:custGeom>
            <a:noFill/>
            <a:ln w="9525" cap="rnd">
              <a:solidFill>
                <a:schemeClr val="accent2">
                  <a:alpha val="35000"/>
                </a:schemeClr>
              </a:solidFill>
              <a:prstDash val="lgDash"/>
              <a:round/>
            </a:ln>
          </p:spPr>
          <p:txBody>
            <a:bodyPr rtlCol="0" anchor="ctr"/>
            <a:lstStyle/>
            <a:p>
              <a:endParaRPr lang="en-US"/>
            </a:p>
          </p:txBody>
        </p:sp>
      </p:grpSp>
      <p:grpSp>
        <p:nvGrpSpPr>
          <p:cNvPr id="77" name="Bottom Right">
            <a:extLst>
              <a:ext uri="{FF2B5EF4-FFF2-40B4-BE49-F238E27FC236}">
                <a16:creationId xmlns:a16="http://schemas.microsoft.com/office/drawing/2014/main" id="{44F880E8-D890-4B32-8082-A3337BF3D07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78" name="Freeform: Shape 38">
              <a:extLst>
                <a:ext uri="{FF2B5EF4-FFF2-40B4-BE49-F238E27FC236}">
                  <a16:creationId xmlns:a16="http://schemas.microsoft.com/office/drawing/2014/main" id="{E4961325-8EF4-4C7A-9833-FB20C4DD5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grpSp>
          <p:nvGrpSpPr>
            <p:cNvPr id="79" name="Graphic 157">
              <a:extLst>
                <a:ext uri="{FF2B5EF4-FFF2-40B4-BE49-F238E27FC236}">
                  <a16:creationId xmlns:a16="http://schemas.microsoft.com/office/drawing/2014/main" id="{AC3C1455-2522-4EFE-8D33-83807CF7814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80" name="Freeform: Shape 41">
                <a:extLst>
                  <a:ext uri="{FF2B5EF4-FFF2-40B4-BE49-F238E27FC236}">
                    <a16:creationId xmlns:a16="http://schemas.microsoft.com/office/drawing/2014/main" id="{537D90C7-3836-4178-B926-44AA5E3B4E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81" name="Freeform: Shape 42">
                <a:extLst>
                  <a:ext uri="{FF2B5EF4-FFF2-40B4-BE49-F238E27FC236}">
                    <a16:creationId xmlns:a16="http://schemas.microsoft.com/office/drawing/2014/main" id="{25161F7E-ABD4-4A6E-864C-5ED1DD8B5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82" name="Freeform: Shape 43">
                <a:extLst>
                  <a:ext uri="{FF2B5EF4-FFF2-40B4-BE49-F238E27FC236}">
                    <a16:creationId xmlns:a16="http://schemas.microsoft.com/office/drawing/2014/main" id="{444A5CB6-84AB-4A73-BB98-6D0482A90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id="{8FCFD2D9-E87A-4C33-A158-63D4FFE09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83" name="Freeform: Shape 45">
                <a:extLst>
                  <a:ext uri="{FF2B5EF4-FFF2-40B4-BE49-F238E27FC236}">
                    <a16:creationId xmlns:a16="http://schemas.microsoft.com/office/drawing/2014/main" id="{362B6679-1B90-4CB1-AC3E-B8309C31B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id="{1C024DDF-6017-463E-82DC-5D51B97501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id="{6AE97FA4-4E41-47AD-A123-2F6EA202B3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84" name="Freeform: Shape 40">
              <a:extLst>
                <a:ext uri="{FF2B5EF4-FFF2-40B4-BE49-F238E27FC236}">
                  <a16:creationId xmlns:a16="http://schemas.microsoft.com/office/drawing/2014/main" id="{55DF185A-8061-4998-A019-A4FBA15F5D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5A6D28EF-BA70-95C1-28E8-6119042C6902}"/>
              </a:ext>
            </a:extLst>
          </p:cNvPr>
          <p:cNvSpPr>
            <a:spLocks noGrp="1"/>
          </p:cNvSpPr>
          <p:nvPr>
            <p:ph type="ctrTitle"/>
          </p:nvPr>
        </p:nvSpPr>
        <p:spPr>
          <a:xfrm>
            <a:off x="-906320" y="82941"/>
            <a:ext cx="5169328" cy="1333921"/>
          </a:xfrm>
        </p:spPr>
        <p:txBody>
          <a:bodyPr>
            <a:normAutofit/>
          </a:bodyPr>
          <a:lstStyle/>
          <a:p>
            <a:pPr algn="r"/>
            <a:r>
              <a:rPr lang="en-PT" sz="5400"/>
              <a:t>Objectivos     </a:t>
            </a:r>
          </a:p>
        </p:txBody>
      </p:sp>
      <p:grpSp>
        <p:nvGrpSpPr>
          <p:cNvPr id="50" name="Cross">
            <a:extLst>
              <a:ext uri="{FF2B5EF4-FFF2-40B4-BE49-F238E27FC236}">
                <a16:creationId xmlns:a16="http://schemas.microsoft.com/office/drawing/2014/main" id="{7EA2E9ED-9579-480C-8036-C3FE4127422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28991" y="4031354"/>
            <a:ext cx="118872" cy="118872"/>
            <a:chOff x="1175347" y="3733800"/>
            <a:chExt cx="118872" cy="118872"/>
          </a:xfrm>
        </p:grpSpPr>
        <p:cxnSp>
          <p:nvCxnSpPr>
            <p:cNvPr id="51" name="Straight Connector 50">
              <a:extLst>
                <a:ext uri="{FF2B5EF4-FFF2-40B4-BE49-F238E27FC236}">
                  <a16:creationId xmlns:a16="http://schemas.microsoft.com/office/drawing/2014/main" id="{46359521-A2E0-4F20-B7DA-9DA02BE4930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52" name="Straight Connector 51">
              <a:extLst>
                <a:ext uri="{FF2B5EF4-FFF2-40B4-BE49-F238E27FC236}">
                  <a16:creationId xmlns:a16="http://schemas.microsoft.com/office/drawing/2014/main" id="{FD51D877-AAD8-42E5-8DD7-4BFECAE462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
        <p:nvSpPr>
          <p:cNvPr id="11" name="TextBox 10">
            <a:extLst>
              <a:ext uri="{FF2B5EF4-FFF2-40B4-BE49-F238E27FC236}">
                <a16:creationId xmlns:a16="http://schemas.microsoft.com/office/drawing/2014/main" id="{634A303C-57F4-6C12-532C-1EB573F5DB6F}"/>
              </a:ext>
            </a:extLst>
          </p:cNvPr>
          <p:cNvSpPr txBox="1"/>
          <p:nvPr/>
        </p:nvSpPr>
        <p:spPr>
          <a:xfrm>
            <a:off x="7279725" y="1404439"/>
            <a:ext cx="380059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GB" sz="1800" u="none" strike="noStrike" cap="none" spc="0" normalizeH="0" baseline="0" err="1">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Desenvolver</a:t>
            </a:r>
            <a:r>
              <a:rPr kumimoji="0" lang="en-GB" sz="1800" u="none" strike="noStrike" cap="none" spc="0" normalizeH="0" baseline="0">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 um </a:t>
            </a:r>
            <a:r>
              <a:rPr kumimoji="0" lang="en-GB" sz="1800" u="none" strike="noStrike" cap="none" spc="0" normalizeH="0" baseline="0" err="1">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assistente</a:t>
            </a:r>
            <a:r>
              <a:rPr kumimoji="0" lang="en-GB" sz="1800" u="none" strike="noStrike" cap="none" spc="0" normalizeH="0" baseline="0">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 de </a:t>
            </a:r>
            <a:r>
              <a:rPr kumimoji="0" lang="en-GB" sz="1800" u="none" strike="noStrike" cap="none" spc="0" normalizeH="0" baseline="0" err="1">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voz</a:t>
            </a:r>
            <a:endParaRPr kumimoji="0" lang="en-GB" sz="1800" u="none" strike="noStrike" cap="none" spc="0" normalizeH="0" baseline="0">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endParaRPr>
          </a:p>
        </p:txBody>
      </p:sp>
      <p:sp>
        <p:nvSpPr>
          <p:cNvPr id="49" name="TextBox 48">
            <a:extLst>
              <a:ext uri="{FF2B5EF4-FFF2-40B4-BE49-F238E27FC236}">
                <a16:creationId xmlns:a16="http://schemas.microsoft.com/office/drawing/2014/main" id="{7922F185-C6FF-E6C1-CDDF-9C709ADEC737}"/>
              </a:ext>
            </a:extLst>
          </p:cNvPr>
          <p:cNvSpPr txBox="1"/>
          <p:nvPr/>
        </p:nvSpPr>
        <p:spPr>
          <a:xfrm>
            <a:off x="7801747" y="3524632"/>
            <a:ext cx="387473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ctr"/>
            <a:r>
              <a:rPr kumimoji="0" lang="en-GB" sz="1800" u="none" strike="noStrike" cap="none" spc="0" normalizeH="0" baseline="0" err="1">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Proporcionar</a:t>
            </a:r>
            <a:r>
              <a:rPr kumimoji="0" lang="en-GB" sz="1800" u="none" strike="noStrike" cap="none" spc="0" normalizeH="0" baseline="0">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 </a:t>
            </a:r>
            <a:r>
              <a:rPr lang="en-GB" err="1">
                <a:solidFill>
                  <a:schemeClr val="tx2"/>
                </a:solidFill>
                <a:latin typeface="Adelle Sans Devanagari Light" panose="02000503000000020004" pitchFamily="2" charset="-78"/>
                <a:cs typeface="Adelle Sans Devanagari Light" panose="02000503000000020004" pitchFamily="2" charset="-78"/>
              </a:rPr>
              <a:t>uma</a:t>
            </a:r>
            <a:r>
              <a:rPr lang="en-GB">
                <a:solidFill>
                  <a:schemeClr val="tx2"/>
                </a:solidFill>
                <a:latin typeface="Adelle Sans Devanagari Light" panose="02000503000000020004" pitchFamily="2" charset="-78"/>
                <a:cs typeface="Adelle Sans Devanagari Light" panose="02000503000000020004" pitchFamily="2" charset="-78"/>
              </a:rPr>
              <a:t> </a:t>
            </a:r>
            <a:r>
              <a:rPr kumimoji="0" lang="en-GB" sz="1800" u="none" strike="noStrike" cap="none" spc="0" normalizeH="0" baseline="0" err="1">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interação</a:t>
            </a:r>
            <a:r>
              <a:rPr kumimoji="0" lang="en-GB" sz="1800" u="none" strike="noStrike" cap="none" spc="0" normalizeH="0" baseline="0">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 natural</a:t>
            </a:r>
          </a:p>
        </p:txBody>
      </p:sp>
      <p:sp>
        <p:nvSpPr>
          <p:cNvPr id="85" name="TextBox 84">
            <a:extLst>
              <a:ext uri="{FF2B5EF4-FFF2-40B4-BE49-F238E27FC236}">
                <a16:creationId xmlns:a16="http://schemas.microsoft.com/office/drawing/2014/main" id="{0B42B2BA-9C61-6B81-44D4-E283E19125A2}"/>
              </a:ext>
            </a:extLst>
          </p:cNvPr>
          <p:cNvSpPr txBox="1"/>
          <p:nvPr/>
        </p:nvSpPr>
        <p:spPr>
          <a:xfrm>
            <a:off x="7023927" y="5710788"/>
            <a:ext cx="4673258"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GB" sz="1800" u="none" strike="noStrike" cap="none" spc="0" normalizeH="0" baseline="0" err="1">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Capacidade</a:t>
            </a:r>
            <a:r>
              <a:rPr kumimoji="0" lang="en-GB" sz="1800" u="none" strike="noStrike" cap="none" spc="0" normalizeH="0" baseline="0">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 de </a:t>
            </a:r>
            <a:r>
              <a:rPr kumimoji="0" lang="en-GB" sz="1800" u="none" strike="noStrike" cap="none" spc="0" normalizeH="0" baseline="0" err="1">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Alertas</a:t>
            </a:r>
            <a:r>
              <a:rPr kumimoji="0" lang="en-GB" sz="1800" u="none" strike="noStrike" cap="none" spc="0" normalizeH="0" baseline="0">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 e </a:t>
            </a:r>
            <a:r>
              <a:rPr kumimoji="0" lang="en-GB" sz="1800" u="none" strike="noStrike" cap="none" spc="0" normalizeH="0" baseline="0" err="1">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informação</a:t>
            </a:r>
            <a:r>
              <a:rPr kumimoji="0" lang="en-GB" sz="1800" u="none" strike="noStrike" cap="none" spc="0" normalizeH="0" baseline="0">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rPr>
              <a:t> </a:t>
            </a:r>
            <a:r>
              <a:rPr lang="en-GB" err="1">
                <a:solidFill>
                  <a:schemeClr val="tx2"/>
                </a:solidFill>
                <a:latin typeface="Adelle Sans Devanagari Light" panose="02000503000000020004" pitchFamily="2" charset="-78"/>
                <a:cs typeface="Adelle Sans Devanagari Light" panose="02000503000000020004" pitchFamily="2" charset="-78"/>
              </a:rPr>
              <a:t>proativa</a:t>
            </a:r>
            <a:endParaRPr kumimoji="0" lang="en-GB" sz="1800" u="none" strike="noStrike" cap="none" spc="0" normalizeH="0" baseline="0">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endParaRPr>
          </a:p>
        </p:txBody>
      </p:sp>
      <p:graphicFrame>
        <p:nvGraphicFramePr>
          <p:cNvPr id="3" name="Diagram 2">
            <a:extLst>
              <a:ext uri="{FF2B5EF4-FFF2-40B4-BE49-F238E27FC236}">
                <a16:creationId xmlns:a16="http://schemas.microsoft.com/office/drawing/2014/main" id="{57234493-6D80-BAA8-EA91-6B9708DB6309}"/>
              </a:ext>
            </a:extLst>
          </p:cNvPr>
          <p:cNvGraphicFramePr/>
          <p:nvPr>
            <p:extLst>
              <p:ext uri="{D42A27DB-BD31-4B8C-83A1-F6EECF244321}">
                <p14:modId xmlns:p14="http://schemas.microsoft.com/office/powerpoint/2010/main" val="2601399394"/>
              </p:ext>
            </p:extLst>
          </p:nvPr>
        </p:nvGraphicFramePr>
        <p:xfrm>
          <a:off x="1620626" y="793040"/>
          <a:ext cx="9481379" cy="58347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Graphic 6" descr="Voice with solid fill">
            <a:extLst>
              <a:ext uri="{FF2B5EF4-FFF2-40B4-BE49-F238E27FC236}">
                <a16:creationId xmlns:a16="http://schemas.microsoft.com/office/drawing/2014/main" id="{B8C7ACF3-051B-71FA-969E-CFE3962A307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852948" y="1202897"/>
            <a:ext cx="913110" cy="913110"/>
          </a:xfrm>
          <a:prstGeom prst="rect">
            <a:avLst/>
          </a:prstGeom>
        </p:spPr>
      </p:pic>
      <p:pic>
        <p:nvPicPr>
          <p:cNvPr id="86" name="Graphic 85" descr="Chat with solid fill">
            <a:extLst>
              <a:ext uri="{FF2B5EF4-FFF2-40B4-BE49-F238E27FC236}">
                <a16:creationId xmlns:a16="http://schemas.microsoft.com/office/drawing/2014/main" id="{4CA69DA5-2E71-548E-1440-47461E595622}"/>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339709" y="3324742"/>
            <a:ext cx="871593" cy="871593"/>
          </a:xfrm>
          <a:prstGeom prst="rect">
            <a:avLst/>
          </a:prstGeom>
        </p:spPr>
      </p:pic>
      <p:pic>
        <p:nvPicPr>
          <p:cNvPr id="87" name="Graphic 86" descr="Warning with solid fill">
            <a:extLst>
              <a:ext uri="{FF2B5EF4-FFF2-40B4-BE49-F238E27FC236}">
                <a16:creationId xmlns:a16="http://schemas.microsoft.com/office/drawing/2014/main" id="{FD0B4961-1429-F372-4C8D-C6E5261C1D46}"/>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p:blipFill>
        <p:spPr>
          <a:xfrm>
            <a:off x="5848148" y="5405070"/>
            <a:ext cx="736105" cy="736105"/>
          </a:xfrm>
          <a:prstGeom prst="rect">
            <a:avLst/>
          </a:prstGeom>
        </p:spPr>
      </p:pic>
      <p:sp>
        <p:nvSpPr>
          <p:cNvPr id="8" name="TextBox 7">
            <a:extLst>
              <a:ext uri="{FF2B5EF4-FFF2-40B4-BE49-F238E27FC236}">
                <a16:creationId xmlns:a16="http://schemas.microsoft.com/office/drawing/2014/main" id="{CE8D200B-B89C-00DC-5788-FBEEAD0A40DF}"/>
              </a:ext>
            </a:extLst>
          </p:cNvPr>
          <p:cNvSpPr txBox="1"/>
          <p:nvPr/>
        </p:nvSpPr>
        <p:spPr>
          <a:xfrm>
            <a:off x="2697697" y="3027789"/>
            <a:ext cx="2273978" cy="17081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ctr">
              <a:lnSpc>
                <a:spcPct val="150000"/>
              </a:lnSpc>
            </a:pPr>
            <a:r>
              <a:rPr lang="en-GB" sz="1400" err="1">
                <a:solidFill>
                  <a:srgbClr val="FFFFFF"/>
                </a:solidFill>
                <a:latin typeface="Adelle Sans Devanagari Light" panose="02000503000000020004" pitchFamily="2" charset="-78"/>
                <a:cs typeface="Adelle Sans Devanagari Light" panose="02000503000000020004" pitchFamily="2" charset="-78"/>
              </a:rPr>
              <a:t>Criar</a:t>
            </a:r>
            <a:r>
              <a:rPr lang="en-GB" sz="1400">
                <a:solidFill>
                  <a:srgbClr val="FFFFFF"/>
                </a:solidFill>
                <a:effectLst/>
                <a:latin typeface="Adelle Sans Devanagari Light" panose="02000503000000020004" pitchFamily="2" charset="-78"/>
                <a:cs typeface="Adelle Sans Devanagari Light" panose="02000503000000020004" pitchFamily="2" charset="-78"/>
              </a:rPr>
              <a:t>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uma</a:t>
            </a:r>
            <a:r>
              <a:rPr lang="en-GB" sz="1400">
                <a:solidFill>
                  <a:srgbClr val="FFFFFF"/>
                </a:solidFill>
                <a:effectLst/>
                <a:latin typeface="Adelle Sans Devanagari Light" panose="02000503000000020004" pitchFamily="2" charset="-78"/>
                <a:cs typeface="Adelle Sans Devanagari Light" panose="02000503000000020004" pitchFamily="2" charset="-78"/>
              </a:rPr>
              <a:t>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solução</a:t>
            </a:r>
            <a:r>
              <a:rPr lang="en-GB" sz="1400">
                <a:solidFill>
                  <a:srgbClr val="FFFFFF"/>
                </a:solidFill>
                <a:effectLst/>
                <a:latin typeface="Adelle Sans Devanagari Light" panose="02000503000000020004" pitchFamily="2" charset="-78"/>
                <a:cs typeface="Adelle Sans Devanagari Light" panose="02000503000000020004" pitchFamily="2" charset="-78"/>
              </a:rPr>
              <a:t> que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dê</a:t>
            </a:r>
            <a:r>
              <a:rPr lang="en-GB" sz="1400">
                <a:solidFill>
                  <a:srgbClr val="FFFFFF"/>
                </a:solidFill>
                <a:effectLst/>
                <a:latin typeface="Adelle Sans Devanagari Light" panose="02000503000000020004" pitchFamily="2" charset="-78"/>
                <a:cs typeface="Adelle Sans Devanagari Light" panose="02000503000000020004" pitchFamily="2" charset="-78"/>
              </a:rPr>
              <a:t>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apoio</a:t>
            </a:r>
            <a:r>
              <a:rPr lang="en-GB" sz="1400">
                <a:solidFill>
                  <a:srgbClr val="FFFFFF"/>
                </a:solidFill>
                <a:effectLst/>
                <a:latin typeface="Adelle Sans Devanagari Light" panose="02000503000000020004" pitchFamily="2" charset="-78"/>
                <a:cs typeface="Adelle Sans Devanagari Light" panose="02000503000000020004" pitchFamily="2" charset="-78"/>
              </a:rPr>
              <a:t>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às</a:t>
            </a:r>
            <a:r>
              <a:rPr lang="en-GB" sz="1400">
                <a:solidFill>
                  <a:srgbClr val="FFFFFF"/>
                </a:solidFill>
                <a:effectLst/>
                <a:latin typeface="Adelle Sans Devanagari Light" panose="02000503000000020004" pitchFamily="2" charset="-78"/>
                <a:cs typeface="Adelle Sans Devanagari Light" panose="02000503000000020004" pitchFamily="2" charset="-78"/>
              </a:rPr>
              <a:t>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pessoas</a:t>
            </a:r>
            <a:r>
              <a:rPr lang="en-GB" sz="1400">
                <a:solidFill>
                  <a:srgbClr val="FFFFFF"/>
                </a:solidFill>
                <a:effectLst/>
                <a:latin typeface="Adelle Sans Devanagari Light" panose="02000503000000020004" pitchFamily="2" charset="-78"/>
                <a:cs typeface="Adelle Sans Devanagari Light" panose="02000503000000020004" pitchFamily="2" charset="-78"/>
              </a:rPr>
              <a:t> com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mais</a:t>
            </a:r>
            <a:r>
              <a:rPr lang="en-GB" sz="1400">
                <a:solidFill>
                  <a:srgbClr val="FFFFFF"/>
                </a:solidFill>
                <a:effectLst/>
                <a:latin typeface="Adelle Sans Devanagari Light" panose="02000503000000020004" pitchFamily="2" charset="-78"/>
                <a:cs typeface="Adelle Sans Devanagari Light" panose="02000503000000020004" pitchFamily="2" charset="-78"/>
              </a:rPr>
              <a:t>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idade</a:t>
            </a:r>
            <a:r>
              <a:rPr lang="en-GB" sz="1400">
                <a:solidFill>
                  <a:srgbClr val="FFFFFF"/>
                </a:solidFill>
                <a:effectLst/>
                <a:latin typeface="Adelle Sans Devanagari Light" panose="02000503000000020004" pitchFamily="2" charset="-78"/>
                <a:cs typeface="Adelle Sans Devanagari Light" panose="02000503000000020004" pitchFamily="2" charset="-78"/>
              </a:rPr>
              <a:t>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em</a:t>
            </a:r>
            <a:r>
              <a:rPr lang="en-GB" sz="1400">
                <a:solidFill>
                  <a:srgbClr val="FFFFFF"/>
                </a:solidFill>
                <a:effectLst/>
                <a:latin typeface="Adelle Sans Devanagari Light" panose="02000503000000020004" pitchFamily="2" charset="-78"/>
                <a:cs typeface="Adelle Sans Devanagari Light" panose="02000503000000020004" pitchFamily="2" charset="-78"/>
              </a:rPr>
              <a:t>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atividades</a:t>
            </a:r>
            <a:r>
              <a:rPr lang="en-GB" sz="1400">
                <a:solidFill>
                  <a:srgbClr val="FFFFFF"/>
                </a:solidFill>
                <a:effectLst/>
                <a:latin typeface="Adelle Sans Devanagari Light" panose="02000503000000020004" pitchFamily="2" charset="-78"/>
                <a:cs typeface="Adelle Sans Devanagari Light" panose="02000503000000020004" pitchFamily="2" charset="-78"/>
              </a:rPr>
              <a:t>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relacionadas</a:t>
            </a:r>
            <a:r>
              <a:rPr lang="en-GB" sz="1400">
                <a:solidFill>
                  <a:srgbClr val="FFFFFF"/>
                </a:solidFill>
                <a:effectLst/>
                <a:latin typeface="Adelle Sans Devanagari Light" panose="02000503000000020004" pitchFamily="2" charset="-78"/>
                <a:cs typeface="Adelle Sans Devanagari Light" panose="02000503000000020004" pitchFamily="2" charset="-78"/>
              </a:rPr>
              <a:t> com a </a:t>
            </a:r>
            <a:r>
              <a:rPr lang="en-GB" sz="1400" err="1">
                <a:solidFill>
                  <a:srgbClr val="FFFFFF"/>
                </a:solidFill>
                <a:effectLst/>
                <a:latin typeface="Adelle Sans Devanagari Light" panose="02000503000000020004" pitchFamily="2" charset="-78"/>
                <a:cs typeface="Adelle Sans Devanagari Light" panose="02000503000000020004" pitchFamily="2" charset="-78"/>
              </a:rPr>
              <a:t>cozinha</a:t>
            </a:r>
            <a:endParaRPr kumimoji="0" lang="en-GB" sz="1400" u="none" strike="noStrike" cap="none" spc="0" normalizeH="0" baseline="0">
              <a:ln>
                <a:noFill/>
              </a:ln>
              <a:solidFill>
                <a:schemeClr val="tx2"/>
              </a:solidFill>
              <a:effectLst/>
              <a:uFillTx/>
              <a:latin typeface="Adelle Sans Devanagari Light" panose="02000503000000020004" pitchFamily="2" charset="-78"/>
              <a:ea typeface="Avenir Next LT Pro"/>
              <a:cs typeface="Adelle Sans Devanagari Light" panose="02000503000000020004" pitchFamily="2" charset="-78"/>
              <a:sym typeface="Avenir Next LT Pro"/>
            </a:endParaRPr>
          </a:p>
        </p:txBody>
      </p:sp>
      <p:sp>
        <p:nvSpPr>
          <p:cNvPr id="9" name="Slide Number Placeholder 8">
            <a:extLst>
              <a:ext uri="{FF2B5EF4-FFF2-40B4-BE49-F238E27FC236}">
                <a16:creationId xmlns:a16="http://schemas.microsoft.com/office/drawing/2014/main" id="{3C4DB499-8C02-96F1-E811-206AC0E44322}"/>
              </a:ext>
            </a:extLst>
          </p:cNvPr>
          <p:cNvSpPr>
            <a:spLocks noGrp="1"/>
          </p:cNvSpPr>
          <p:nvPr>
            <p:ph type="sldNum" sz="quarter" idx="12"/>
          </p:nvPr>
        </p:nvSpPr>
        <p:spPr/>
        <p:txBody>
          <a:bodyPr/>
          <a:lstStyle/>
          <a:p>
            <a:fld id="{73B850FF-6169-4056-8077-06FFA93A5366}" type="slidenum">
              <a:rPr lang="en-US" smtClean="0"/>
              <a:t>3</a:t>
            </a:fld>
            <a:endParaRPr lang="en-US"/>
          </a:p>
        </p:txBody>
      </p:sp>
    </p:spTree>
    <p:extLst>
      <p:ext uri="{BB962C8B-B14F-4D97-AF65-F5344CB8AC3E}">
        <p14:creationId xmlns:p14="http://schemas.microsoft.com/office/powerpoint/2010/main" val="1947767619"/>
      </p:ext>
    </p:extLst>
  </p:cSld>
  <p:clrMapOvr>
    <a:masterClrMapping/>
  </p:clrMapOvr>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7373A-361D-18E4-3846-77AEB6A1CC16}"/>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r>
              <a:rPr lang="en-PT"/>
              <a:t>Metodologia - Desenvolvimento</a:t>
            </a:r>
          </a:p>
        </p:txBody>
      </p:sp>
      <p:sp>
        <p:nvSpPr>
          <p:cNvPr id="3" name="TextBox 2">
            <a:extLst>
              <a:ext uri="{FF2B5EF4-FFF2-40B4-BE49-F238E27FC236}">
                <a16:creationId xmlns:a16="http://schemas.microsoft.com/office/drawing/2014/main" id="{1F861ECF-4B93-3CFC-E76E-83636422A214}"/>
              </a:ext>
            </a:extLst>
          </p:cNvPr>
          <p:cNvSpPr txBox="1"/>
          <p:nvPr/>
        </p:nvSpPr>
        <p:spPr>
          <a:xfrm>
            <a:off x="269433" y="1607304"/>
            <a:ext cx="2507175" cy="4154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b="1">
                <a:solidFill>
                  <a:schemeClr val="tx2"/>
                </a:solidFill>
                <a:latin typeface="Adelle Sans Devanagari Light" panose="02000503000000020004" pitchFamily="2" charset="-78"/>
                <a:cs typeface="Adelle Sans Devanagari Light" panose="02000503000000020004" pitchFamily="2" charset="-78"/>
              </a:rPr>
              <a:t>1º Ciclo</a:t>
            </a:r>
          </a:p>
        </p:txBody>
      </p:sp>
      <p:sp>
        <p:nvSpPr>
          <p:cNvPr id="4" name="TextBox 3">
            <a:extLst>
              <a:ext uri="{FF2B5EF4-FFF2-40B4-BE49-F238E27FC236}">
                <a16:creationId xmlns:a16="http://schemas.microsoft.com/office/drawing/2014/main" id="{58969F27-66EE-1173-6453-26A8E040D034}"/>
              </a:ext>
            </a:extLst>
          </p:cNvPr>
          <p:cNvSpPr txBox="1"/>
          <p:nvPr/>
        </p:nvSpPr>
        <p:spPr>
          <a:xfrm>
            <a:off x="269433" y="2327881"/>
            <a:ext cx="2763134"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Obtenção dos primeiros cenários e criação das personas</a:t>
            </a:r>
          </a:p>
        </p:txBody>
      </p:sp>
      <p:sp>
        <p:nvSpPr>
          <p:cNvPr id="5" name="TextBox 4">
            <a:extLst>
              <a:ext uri="{FF2B5EF4-FFF2-40B4-BE49-F238E27FC236}">
                <a16:creationId xmlns:a16="http://schemas.microsoft.com/office/drawing/2014/main" id="{B4511299-15BA-BC85-302F-46F88D1EE22F}"/>
              </a:ext>
            </a:extLst>
          </p:cNvPr>
          <p:cNvSpPr txBox="1"/>
          <p:nvPr/>
        </p:nvSpPr>
        <p:spPr>
          <a:xfrm>
            <a:off x="93547" y="3460138"/>
            <a:ext cx="3131047"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Realização de Inquérito, atualização dos cenários e extração de requisitos</a:t>
            </a:r>
          </a:p>
        </p:txBody>
      </p:sp>
      <p:sp>
        <p:nvSpPr>
          <p:cNvPr id="6" name="TextBox 5">
            <a:extLst>
              <a:ext uri="{FF2B5EF4-FFF2-40B4-BE49-F238E27FC236}">
                <a16:creationId xmlns:a16="http://schemas.microsoft.com/office/drawing/2014/main" id="{A96576E1-1AF2-E312-A1A8-822505CEE300}"/>
              </a:ext>
            </a:extLst>
          </p:cNvPr>
          <p:cNvSpPr txBox="1"/>
          <p:nvPr/>
        </p:nvSpPr>
        <p:spPr>
          <a:xfrm>
            <a:off x="279433" y="4592396"/>
            <a:ext cx="2763134"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Implementação de acordo com os requisitos obtidos</a:t>
            </a:r>
          </a:p>
        </p:txBody>
      </p:sp>
      <p:sp>
        <p:nvSpPr>
          <p:cNvPr id="7" name="TextBox 6">
            <a:extLst>
              <a:ext uri="{FF2B5EF4-FFF2-40B4-BE49-F238E27FC236}">
                <a16:creationId xmlns:a16="http://schemas.microsoft.com/office/drawing/2014/main" id="{45CB3B03-FBF7-B71C-CFAC-4BF213CA2C7D}"/>
              </a:ext>
            </a:extLst>
          </p:cNvPr>
          <p:cNvSpPr txBox="1"/>
          <p:nvPr/>
        </p:nvSpPr>
        <p:spPr>
          <a:xfrm>
            <a:off x="8846625" y="1611643"/>
            <a:ext cx="2507175" cy="4154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b="1">
                <a:solidFill>
                  <a:schemeClr val="tx2"/>
                </a:solidFill>
                <a:latin typeface="Adelle Sans Devanagari Light" panose="02000503000000020004" pitchFamily="2" charset="-78"/>
                <a:cs typeface="Adelle Sans Devanagari Light" panose="02000503000000020004" pitchFamily="2" charset="-78"/>
              </a:rPr>
              <a:t>2º Ciclo</a:t>
            </a:r>
          </a:p>
        </p:txBody>
      </p:sp>
      <p:sp>
        <p:nvSpPr>
          <p:cNvPr id="8" name="TextBox 7">
            <a:extLst>
              <a:ext uri="{FF2B5EF4-FFF2-40B4-BE49-F238E27FC236}">
                <a16:creationId xmlns:a16="http://schemas.microsoft.com/office/drawing/2014/main" id="{A5E05AA1-C748-22EC-B73A-C8C98E406F98}"/>
              </a:ext>
            </a:extLst>
          </p:cNvPr>
          <p:cNvSpPr txBox="1"/>
          <p:nvPr/>
        </p:nvSpPr>
        <p:spPr>
          <a:xfrm>
            <a:off x="8846624" y="2327133"/>
            <a:ext cx="2705523"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Obtenção do assistente idealizado</a:t>
            </a:r>
          </a:p>
        </p:txBody>
      </p:sp>
      <p:sp>
        <p:nvSpPr>
          <p:cNvPr id="9" name="TextBox 8">
            <a:extLst>
              <a:ext uri="{FF2B5EF4-FFF2-40B4-BE49-F238E27FC236}">
                <a16:creationId xmlns:a16="http://schemas.microsoft.com/office/drawing/2014/main" id="{2A9CE2C3-0E76-F8A9-E9B2-0D3EB25A39DE}"/>
              </a:ext>
            </a:extLst>
          </p:cNvPr>
          <p:cNvSpPr txBox="1"/>
          <p:nvPr/>
        </p:nvSpPr>
        <p:spPr>
          <a:xfrm>
            <a:off x="8714610" y="3383644"/>
            <a:ext cx="3167898"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Novo inquérito para permitir corrigir pontos menos bons</a:t>
            </a:r>
          </a:p>
        </p:txBody>
      </p:sp>
      <p:sp>
        <p:nvSpPr>
          <p:cNvPr id="10" name="TextBox 9">
            <a:extLst>
              <a:ext uri="{FF2B5EF4-FFF2-40B4-BE49-F238E27FC236}">
                <a16:creationId xmlns:a16="http://schemas.microsoft.com/office/drawing/2014/main" id="{23C38DB9-68A6-894B-B628-19FB683817CF}"/>
              </a:ext>
            </a:extLst>
          </p:cNvPr>
          <p:cNvSpPr txBox="1"/>
          <p:nvPr/>
        </p:nvSpPr>
        <p:spPr>
          <a:xfrm>
            <a:off x="9035486" y="4564760"/>
            <a:ext cx="2606043"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Extração de novos requisitos para trabalho futuro</a:t>
            </a:r>
          </a:p>
        </p:txBody>
      </p:sp>
      <p:pic>
        <p:nvPicPr>
          <p:cNvPr id="12" name="Picture 11" descr="A diagram of a user-centered design&#10;&#10;Description automatically generated">
            <a:extLst>
              <a:ext uri="{FF2B5EF4-FFF2-40B4-BE49-F238E27FC236}">
                <a16:creationId xmlns:a16="http://schemas.microsoft.com/office/drawing/2014/main" id="{04B2E481-7111-9995-7333-132C55A45E46}"/>
              </a:ext>
            </a:extLst>
          </p:cNvPr>
          <p:cNvPicPr>
            <a:picLocks noChangeAspect="1"/>
          </p:cNvPicPr>
          <p:nvPr/>
        </p:nvPicPr>
        <p:blipFill>
          <a:blip r:embed="rId4"/>
          <a:stretch>
            <a:fillRect/>
          </a:stretch>
        </p:blipFill>
        <p:spPr>
          <a:xfrm>
            <a:off x="3352442" y="1980330"/>
            <a:ext cx="5238223" cy="3323092"/>
          </a:xfrm>
          <a:prstGeom prst="rect">
            <a:avLst/>
          </a:prstGeom>
        </p:spPr>
      </p:pic>
      <p:sp>
        <p:nvSpPr>
          <p:cNvPr id="11" name="Slide Number Placeholder 10">
            <a:extLst>
              <a:ext uri="{FF2B5EF4-FFF2-40B4-BE49-F238E27FC236}">
                <a16:creationId xmlns:a16="http://schemas.microsoft.com/office/drawing/2014/main" id="{08B88873-0F57-913A-B8C8-34B4ADCA5ABF}"/>
              </a:ext>
            </a:extLst>
          </p:cNvPr>
          <p:cNvSpPr>
            <a:spLocks noGrp="1"/>
          </p:cNvSpPr>
          <p:nvPr>
            <p:ph type="sldNum" sz="quarter" idx="12"/>
          </p:nvPr>
        </p:nvSpPr>
        <p:spPr/>
        <p:txBody>
          <a:bodyPr/>
          <a:lstStyle/>
          <a:p>
            <a:fld id="{73B850FF-6169-4056-8077-06FFA93A5366}" type="slidenum">
              <a:rPr lang="en-US" smtClean="0"/>
              <a:t>4</a:t>
            </a:fld>
            <a:endParaRPr lang="en-US"/>
          </a:p>
        </p:txBody>
      </p:sp>
    </p:spTree>
    <p:extLst>
      <p:ext uri="{BB962C8B-B14F-4D97-AF65-F5344CB8AC3E}">
        <p14:creationId xmlns:p14="http://schemas.microsoft.com/office/powerpoint/2010/main" val="3815965911"/>
      </p:ext>
    </p:extLst>
  </p:cSld>
  <p:clrMapOvr>
    <a:masterClrMapping/>
  </p:clrMapOvr>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rgbClr val="E7E2E9"/>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FC322C3-6B95-BB37-E70B-11C43A873F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743" y="708702"/>
            <a:ext cx="12311743" cy="606118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blue and white text&#10;&#10;Description automatically generated">
            <a:extLst>
              <a:ext uri="{FF2B5EF4-FFF2-40B4-BE49-F238E27FC236}">
                <a16:creationId xmlns:a16="http://schemas.microsoft.com/office/drawing/2014/main" id="{EFA65B13-CE42-ABAF-7ABC-CC40FC8DF5B3}"/>
              </a:ext>
            </a:extLst>
          </p:cNvPr>
          <p:cNvPicPr>
            <a:picLocks noChangeAspect="1"/>
          </p:cNvPicPr>
          <p:nvPr/>
        </p:nvPicPr>
        <p:blipFill>
          <a:blip r:embed="rId4"/>
          <a:stretch>
            <a:fillRect/>
          </a:stretch>
        </p:blipFill>
        <p:spPr>
          <a:xfrm>
            <a:off x="10254962" y="750049"/>
            <a:ext cx="1689903" cy="502849"/>
          </a:xfrm>
          <a:prstGeom prst="rect">
            <a:avLst/>
          </a:prstGeom>
        </p:spPr>
      </p:pic>
      <p:sp>
        <p:nvSpPr>
          <p:cNvPr id="4" name="TextBox 3">
            <a:extLst>
              <a:ext uri="{FF2B5EF4-FFF2-40B4-BE49-F238E27FC236}">
                <a16:creationId xmlns:a16="http://schemas.microsoft.com/office/drawing/2014/main" id="{F6AE74AC-91E5-E189-6991-103AF5E4098D}"/>
              </a:ext>
            </a:extLst>
          </p:cNvPr>
          <p:cNvSpPr txBox="1"/>
          <p:nvPr/>
        </p:nvSpPr>
        <p:spPr>
          <a:xfrm>
            <a:off x="9958516" y="426883"/>
            <a:ext cx="306234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200">
                <a:solidFill>
                  <a:schemeClr val="tx2"/>
                </a:solidFill>
                <a:latin typeface="Adelle Sans Devanagari Light" panose="02000503000000020004" pitchFamily="2" charset="-78"/>
                <a:cs typeface="Adelle Sans Devanagari Light" panose="02000503000000020004" pitchFamily="2" charset="-78"/>
              </a:rPr>
              <a:t>Criação de documentação em:</a:t>
            </a:r>
          </a:p>
        </p:txBody>
      </p:sp>
      <p:sp>
        <p:nvSpPr>
          <p:cNvPr id="2" name="Title 1">
            <a:extLst>
              <a:ext uri="{FF2B5EF4-FFF2-40B4-BE49-F238E27FC236}">
                <a16:creationId xmlns:a16="http://schemas.microsoft.com/office/drawing/2014/main" id="{F7285327-B4F6-FC3E-74B4-B8B148A797EB}"/>
              </a:ext>
            </a:extLst>
          </p:cNvPr>
          <p:cNvSpPr txBox="1">
            <a:spLocks/>
          </p:cNvSpPr>
          <p:nvPr/>
        </p:nvSpPr>
        <p:spPr>
          <a:xfrm>
            <a:off x="-795646" y="-55413"/>
            <a:ext cx="5169328" cy="1333921"/>
          </a:xfrm>
          <a:prstGeom prst="rect">
            <a:avLst/>
          </a:prstGeom>
        </p:spPr>
        <p:txBody>
          <a:bodyP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pPr algn="r"/>
            <a:r>
              <a:rPr lang="en-PT" sz="4800"/>
              <a:t>Arquitetura     </a:t>
            </a:r>
          </a:p>
        </p:txBody>
      </p:sp>
      <p:sp>
        <p:nvSpPr>
          <p:cNvPr id="5" name="Slide Number Placeholder 4">
            <a:extLst>
              <a:ext uri="{FF2B5EF4-FFF2-40B4-BE49-F238E27FC236}">
                <a16:creationId xmlns:a16="http://schemas.microsoft.com/office/drawing/2014/main" id="{D5B763EC-AB73-5338-15F3-5EB15145FCB4}"/>
              </a:ext>
            </a:extLst>
          </p:cNvPr>
          <p:cNvSpPr>
            <a:spLocks noGrp="1"/>
          </p:cNvSpPr>
          <p:nvPr>
            <p:ph type="sldNum" sz="quarter" idx="12"/>
          </p:nvPr>
        </p:nvSpPr>
        <p:spPr/>
        <p:txBody>
          <a:bodyPr/>
          <a:lstStyle/>
          <a:p>
            <a:fld id="{73B850FF-6169-4056-8077-06FFA93A5366}" type="slidenum">
              <a:rPr lang="en-US" smtClean="0"/>
              <a:t>5</a:t>
            </a:fld>
            <a:endParaRPr lang="en-US"/>
          </a:p>
        </p:txBody>
      </p:sp>
    </p:spTree>
    <p:extLst>
      <p:ext uri="{BB962C8B-B14F-4D97-AF65-F5344CB8AC3E}">
        <p14:creationId xmlns:p14="http://schemas.microsoft.com/office/powerpoint/2010/main" val="2492533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9AF05-8988-E77F-F261-43D92793B5C8}"/>
              </a:ext>
            </a:extLst>
          </p:cNvPr>
          <p:cNvSpPr>
            <a:spLocks noGrp="1"/>
          </p:cNvSpPr>
          <p:nvPr>
            <p:ph type="title"/>
          </p:nvPr>
        </p:nvSpPr>
        <p:spPr/>
        <p:txBody>
          <a:bodyPr/>
          <a:lstStyle/>
          <a:p>
            <a:r>
              <a:rPr lang="en-PT"/>
              <a:t>Funcionalidades Principais</a:t>
            </a:r>
          </a:p>
        </p:txBody>
      </p:sp>
      <p:pic>
        <p:nvPicPr>
          <p:cNvPr id="4" name="Picture 3" descr="A food tray and a straw">
            <a:extLst>
              <a:ext uri="{FF2B5EF4-FFF2-40B4-BE49-F238E27FC236}">
                <a16:creationId xmlns:a16="http://schemas.microsoft.com/office/drawing/2014/main" id="{615FEDDA-86D0-4A1C-A743-C9B453556F0A}"/>
              </a:ext>
            </a:extLst>
          </p:cNvPr>
          <p:cNvPicPr>
            <a:picLocks noChangeAspect="1"/>
          </p:cNvPicPr>
          <p:nvPr/>
        </p:nvPicPr>
        <p:blipFill>
          <a:blip r:embed="rId3"/>
          <a:stretch>
            <a:fillRect/>
          </a:stretch>
        </p:blipFill>
        <p:spPr>
          <a:xfrm>
            <a:off x="696686" y="2655172"/>
            <a:ext cx="1818665" cy="1252799"/>
          </a:xfrm>
          <a:prstGeom prst="rect">
            <a:avLst/>
          </a:prstGeom>
        </p:spPr>
      </p:pic>
      <p:sp>
        <p:nvSpPr>
          <p:cNvPr id="5" name="TextBox 4">
            <a:extLst>
              <a:ext uri="{FF2B5EF4-FFF2-40B4-BE49-F238E27FC236}">
                <a16:creationId xmlns:a16="http://schemas.microsoft.com/office/drawing/2014/main" id="{5B4A1B26-F1EA-7CD8-D399-6B82EBF5F482}"/>
              </a:ext>
            </a:extLst>
          </p:cNvPr>
          <p:cNvSpPr txBox="1"/>
          <p:nvPr/>
        </p:nvSpPr>
        <p:spPr>
          <a:xfrm>
            <a:off x="269433" y="3945390"/>
            <a:ext cx="2507175"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Acompanhamento da receita escolhida passo-a-passo</a:t>
            </a:r>
          </a:p>
        </p:txBody>
      </p:sp>
      <p:pic>
        <p:nvPicPr>
          <p:cNvPr id="9" name="Picture 8" descr="A wooden shelf with food items on it&#10;&#10;Description automatically generated">
            <a:extLst>
              <a:ext uri="{FF2B5EF4-FFF2-40B4-BE49-F238E27FC236}">
                <a16:creationId xmlns:a16="http://schemas.microsoft.com/office/drawing/2014/main" id="{702ECF97-3A5B-ACE7-0CEC-70558B84F061}"/>
              </a:ext>
            </a:extLst>
          </p:cNvPr>
          <p:cNvPicPr>
            <a:picLocks noChangeAspect="1"/>
          </p:cNvPicPr>
          <p:nvPr/>
        </p:nvPicPr>
        <p:blipFill>
          <a:blip r:embed="rId4"/>
          <a:stretch>
            <a:fillRect/>
          </a:stretch>
        </p:blipFill>
        <p:spPr>
          <a:xfrm>
            <a:off x="4059405" y="2671308"/>
            <a:ext cx="1147762" cy="1147762"/>
          </a:xfrm>
          <a:prstGeom prst="rect">
            <a:avLst/>
          </a:prstGeom>
        </p:spPr>
      </p:pic>
      <p:sp>
        <p:nvSpPr>
          <p:cNvPr id="10" name="TextBox 9">
            <a:extLst>
              <a:ext uri="{FF2B5EF4-FFF2-40B4-BE49-F238E27FC236}">
                <a16:creationId xmlns:a16="http://schemas.microsoft.com/office/drawing/2014/main" id="{31D3F3C4-EB3F-CF25-B102-6FE5DC1ACD9E}"/>
              </a:ext>
            </a:extLst>
          </p:cNvPr>
          <p:cNvSpPr txBox="1"/>
          <p:nvPr/>
        </p:nvSpPr>
        <p:spPr>
          <a:xfrm>
            <a:off x="3168118" y="3945390"/>
            <a:ext cx="2809827" cy="10618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Adicionar/Remover produtos à despensa por voz ou código de barras</a:t>
            </a:r>
          </a:p>
        </p:txBody>
      </p:sp>
      <p:pic>
        <p:nvPicPr>
          <p:cNvPr id="11" name="Picture 10" descr="A pencil and a checklist">
            <a:extLst>
              <a:ext uri="{FF2B5EF4-FFF2-40B4-BE49-F238E27FC236}">
                <a16:creationId xmlns:a16="http://schemas.microsoft.com/office/drawing/2014/main" id="{2F404648-5CE5-3598-E9B4-A144502F461F}"/>
              </a:ext>
            </a:extLst>
          </p:cNvPr>
          <p:cNvPicPr>
            <a:picLocks noChangeAspect="1"/>
          </p:cNvPicPr>
          <p:nvPr/>
        </p:nvPicPr>
        <p:blipFill>
          <a:blip r:embed="rId5"/>
          <a:stretch>
            <a:fillRect/>
          </a:stretch>
        </p:blipFill>
        <p:spPr>
          <a:xfrm>
            <a:off x="7104578" y="2671308"/>
            <a:ext cx="1161398" cy="1147762"/>
          </a:xfrm>
          <a:prstGeom prst="rect">
            <a:avLst/>
          </a:prstGeom>
        </p:spPr>
      </p:pic>
      <p:sp>
        <p:nvSpPr>
          <p:cNvPr id="12" name="TextBox 11">
            <a:extLst>
              <a:ext uri="{FF2B5EF4-FFF2-40B4-BE49-F238E27FC236}">
                <a16:creationId xmlns:a16="http://schemas.microsoft.com/office/drawing/2014/main" id="{9449BB85-00C9-8711-04C9-4B2BA39E1DFC}"/>
              </a:ext>
            </a:extLst>
          </p:cNvPr>
          <p:cNvSpPr txBox="1"/>
          <p:nvPr/>
        </p:nvSpPr>
        <p:spPr>
          <a:xfrm>
            <a:off x="6410373" y="3907971"/>
            <a:ext cx="2507175" cy="10618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Saber o stock da despensa e adicionar itens à lista de compras</a:t>
            </a:r>
          </a:p>
        </p:txBody>
      </p:sp>
      <p:sp>
        <p:nvSpPr>
          <p:cNvPr id="13" name="TextBox 12">
            <a:extLst>
              <a:ext uri="{FF2B5EF4-FFF2-40B4-BE49-F238E27FC236}">
                <a16:creationId xmlns:a16="http://schemas.microsoft.com/office/drawing/2014/main" id="{4874177F-5257-1ADB-D5C5-62DAC340AF78}"/>
              </a:ext>
            </a:extLst>
          </p:cNvPr>
          <p:cNvSpPr txBox="1"/>
          <p:nvPr/>
        </p:nvSpPr>
        <p:spPr>
          <a:xfrm>
            <a:off x="9525000" y="3907970"/>
            <a:ext cx="2397567"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a:solidFill>
                  <a:schemeClr val="tx2"/>
                </a:solidFill>
                <a:latin typeface="Adelle Sans Devanagari Light" panose="02000503000000020004" pitchFamily="2" charset="-78"/>
                <a:cs typeface="Adelle Sans Devanagari Light" panose="02000503000000020004" pitchFamily="2" charset="-78"/>
              </a:rPr>
              <a:t>Dar alertas para produtos próximos do fim da validade</a:t>
            </a:r>
          </a:p>
        </p:txBody>
      </p:sp>
      <p:pic>
        <p:nvPicPr>
          <p:cNvPr id="15" name="Picture 14" descr="A black triangle with a exclamation mark&#10;&#10;Description automatically generated">
            <a:extLst>
              <a:ext uri="{FF2B5EF4-FFF2-40B4-BE49-F238E27FC236}">
                <a16:creationId xmlns:a16="http://schemas.microsoft.com/office/drawing/2014/main" id="{1059BCA1-0118-B9D8-CA55-85EEDB7EE75C}"/>
              </a:ext>
            </a:extLst>
          </p:cNvPr>
          <p:cNvPicPr>
            <a:picLocks noChangeAspect="1"/>
          </p:cNvPicPr>
          <p:nvPr/>
        </p:nvPicPr>
        <p:blipFill>
          <a:blip r:embed="rId6"/>
          <a:stretch>
            <a:fillRect/>
          </a:stretch>
        </p:blipFill>
        <p:spPr>
          <a:xfrm>
            <a:off x="10163387" y="2843412"/>
            <a:ext cx="984250" cy="876317"/>
          </a:xfrm>
          <a:prstGeom prst="rect">
            <a:avLst/>
          </a:prstGeom>
        </p:spPr>
      </p:pic>
      <p:sp>
        <p:nvSpPr>
          <p:cNvPr id="3" name="Slide Number Placeholder 2">
            <a:extLst>
              <a:ext uri="{FF2B5EF4-FFF2-40B4-BE49-F238E27FC236}">
                <a16:creationId xmlns:a16="http://schemas.microsoft.com/office/drawing/2014/main" id="{40E48E47-EDB3-8D9C-9A35-E8E91E963C95}"/>
              </a:ext>
            </a:extLst>
          </p:cNvPr>
          <p:cNvSpPr>
            <a:spLocks noGrp="1"/>
          </p:cNvSpPr>
          <p:nvPr>
            <p:ph type="sldNum" sz="quarter" idx="12"/>
          </p:nvPr>
        </p:nvSpPr>
        <p:spPr/>
        <p:txBody>
          <a:bodyPr/>
          <a:lstStyle/>
          <a:p>
            <a:fld id="{73B850FF-6169-4056-8077-06FFA93A5366}" type="slidenum">
              <a:rPr lang="en-US" smtClean="0"/>
              <a:t>6</a:t>
            </a:fld>
            <a:endParaRPr lang="en-US"/>
          </a:p>
        </p:txBody>
      </p:sp>
    </p:spTree>
    <p:extLst>
      <p:ext uri="{BB962C8B-B14F-4D97-AF65-F5344CB8AC3E}">
        <p14:creationId xmlns:p14="http://schemas.microsoft.com/office/powerpoint/2010/main" val="3000705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AD294E7E-62D8-48F8-A01E-1A457B5CA0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40" name="Rectangle 39">
            <a:extLst>
              <a:ext uri="{FF2B5EF4-FFF2-40B4-BE49-F238E27FC236}">
                <a16:creationId xmlns:a16="http://schemas.microsoft.com/office/drawing/2014/main" id="{FBCADCC9-9C0D-4CE3-8966-44472EFCF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42" name="Rectangle 41">
            <a:extLst>
              <a:ext uri="{FF2B5EF4-FFF2-40B4-BE49-F238E27FC236}">
                <a16:creationId xmlns:a16="http://schemas.microsoft.com/office/drawing/2014/main" id="{05FD221C-EDD3-49D9-90A7-260CECEE1C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Variety of fresh salads">
            <a:extLst>
              <a:ext uri="{FF2B5EF4-FFF2-40B4-BE49-F238E27FC236}">
                <a16:creationId xmlns:a16="http://schemas.microsoft.com/office/drawing/2014/main" id="{AC375B28-7C45-162D-4CF6-80FFFEDE9440}"/>
              </a:ext>
            </a:extLst>
          </p:cNvPr>
          <p:cNvPicPr>
            <a:picLocks noChangeAspect="1"/>
          </p:cNvPicPr>
          <p:nvPr/>
        </p:nvPicPr>
        <p:blipFill rotWithShape="1">
          <a:blip r:embed="rId4">
            <a:alphaModFix amt="70000"/>
          </a:blip>
          <a:srcRect t="12440" r="-1" b="3286"/>
          <a:stretch/>
        </p:blipFill>
        <p:spPr>
          <a:xfrm>
            <a:off x="20" y="10"/>
            <a:ext cx="12188932" cy="6856614"/>
          </a:xfrm>
          <a:prstGeom prst="rect">
            <a:avLst/>
          </a:prstGeom>
        </p:spPr>
      </p:pic>
      <p:grpSp>
        <p:nvGrpSpPr>
          <p:cNvPr id="44" name="Top Left">
            <a:extLst>
              <a:ext uri="{FF2B5EF4-FFF2-40B4-BE49-F238E27FC236}">
                <a16:creationId xmlns:a16="http://schemas.microsoft.com/office/drawing/2014/main" id="{B858DA4F-B13B-4D82-A95F-CBF114BDDD7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 y="1"/>
            <a:ext cx="6711876" cy="4495800"/>
            <a:chOff x="-16788" y="0"/>
            <a:chExt cx="9475836" cy="6347177"/>
          </a:xfrm>
        </p:grpSpPr>
        <p:sp>
          <p:nvSpPr>
            <p:cNvPr id="45" name="Freeform: Shape 44">
              <a:extLst>
                <a:ext uri="{FF2B5EF4-FFF2-40B4-BE49-F238E27FC236}">
                  <a16:creationId xmlns:a16="http://schemas.microsoft.com/office/drawing/2014/main" id="{CA4C0D61-C854-46C1-85D7-10CCCB9522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00" y="22951"/>
              <a:ext cx="9345148" cy="6324226"/>
            </a:xfrm>
            <a:custGeom>
              <a:avLst/>
              <a:gdLst>
                <a:gd name="connsiteX0" fmla="*/ 0 w 7097124"/>
                <a:gd name="connsiteY0" fmla="*/ 3198971 h 4802900"/>
                <a:gd name="connsiteX1" fmla="*/ 219837 w 7097124"/>
                <a:gd name="connsiteY1" fmla="*/ 3452527 h 4802900"/>
                <a:gd name="connsiteX2" fmla="*/ 399288 w 7097124"/>
                <a:gd name="connsiteY2" fmla="*/ 3536347 h 4802900"/>
                <a:gd name="connsiteX3" fmla="*/ 744188 w 7097124"/>
                <a:gd name="connsiteY3" fmla="*/ 3536347 h 4802900"/>
                <a:gd name="connsiteX4" fmla="*/ 981456 w 7097124"/>
                <a:gd name="connsiteY4" fmla="*/ 3536347 h 4802900"/>
                <a:gd name="connsiteX5" fmla="*/ 1116997 w 7097124"/>
                <a:gd name="connsiteY5" fmla="*/ 3620167 h 4802900"/>
                <a:gd name="connsiteX6" fmla="*/ 1236631 w 7097124"/>
                <a:gd name="connsiteY6" fmla="*/ 3765804 h 4802900"/>
                <a:gd name="connsiteX7" fmla="*/ 1378172 w 7097124"/>
                <a:gd name="connsiteY7" fmla="*/ 3987260 h 4802900"/>
                <a:gd name="connsiteX8" fmla="*/ 1545622 w 7097124"/>
                <a:gd name="connsiteY8" fmla="*/ 4340352 h 4802900"/>
                <a:gd name="connsiteX9" fmla="*/ 1697165 w 7097124"/>
                <a:gd name="connsiteY9" fmla="*/ 4615625 h 4802900"/>
                <a:gd name="connsiteX10" fmla="*/ 1800892 w 7097124"/>
                <a:gd name="connsiteY10" fmla="*/ 4719352 h 4802900"/>
                <a:gd name="connsiteX11" fmla="*/ 2205609 w 7097124"/>
                <a:gd name="connsiteY11" fmla="*/ 4765262 h 4802900"/>
                <a:gd name="connsiteX12" fmla="*/ 2658237 w 7097124"/>
                <a:gd name="connsiteY12" fmla="*/ 4721352 h 4802900"/>
                <a:gd name="connsiteX13" fmla="*/ 2825686 w 7097124"/>
                <a:gd name="connsiteY13" fmla="*/ 4701445 h 4802900"/>
                <a:gd name="connsiteX14" fmla="*/ 3124772 w 7097124"/>
                <a:gd name="connsiteY14" fmla="*/ 4759262 h 4802900"/>
                <a:gd name="connsiteX15" fmla="*/ 3435858 w 7097124"/>
                <a:gd name="connsiteY15" fmla="*/ 4801172 h 4802900"/>
                <a:gd name="connsiteX16" fmla="*/ 3718941 w 7097124"/>
                <a:gd name="connsiteY16" fmla="*/ 4775264 h 4802900"/>
                <a:gd name="connsiteX17" fmla="*/ 3992118 w 7097124"/>
                <a:gd name="connsiteY17" fmla="*/ 4619625 h 4802900"/>
                <a:gd name="connsiteX18" fmla="*/ 4219385 w 7097124"/>
                <a:gd name="connsiteY18" fmla="*/ 4408170 h 4802900"/>
                <a:gd name="connsiteX19" fmla="*/ 4564285 w 7097124"/>
                <a:gd name="connsiteY19" fmla="*/ 4031171 h 4802900"/>
                <a:gd name="connsiteX20" fmla="*/ 4871371 w 7097124"/>
                <a:gd name="connsiteY20" fmla="*/ 3694081 h 4802900"/>
                <a:gd name="connsiteX21" fmla="*/ 5292090 w 7097124"/>
                <a:gd name="connsiteY21" fmla="*/ 3241262 h 4802900"/>
                <a:gd name="connsiteX22" fmla="*/ 5551265 w 7097124"/>
                <a:gd name="connsiteY22" fmla="*/ 2874169 h 4802900"/>
                <a:gd name="connsiteX23" fmla="*/ 5788533 w 7097124"/>
                <a:gd name="connsiteY23" fmla="*/ 2409349 h 4802900"/>
                <a:gd name="connsiteX24" fmla="*/ 5959983 w 7097124"/>
                <a:gd name="connsiteY24" fmla="*/ 2106168 h 4802900"/>
                <a:gd name="connsiteX25" fmla="*/ 6209252 w 7097124"/>
                <a:gd name="connsiteY25" fmla="*/ 1872806 h 4802900"/>
                <a:gd name="connsiteX26" fmla="*/ 6510338 w 7097124"/>
                <a:gd name="connsiteY26" fmla="*/ 1613440 h 4802900"/>
                <a:gd name="connsiteX27" fmla="*/ 6779514 w 7097124"/>
                <a:gd name="connsiteY27" fmla="*/ 1344168 h 4802900"/>
                <a:gd name="connsiteX28" fmla="*/ 6994874 w 7097124"/>
                <a:gd name="connsiteY28" fmla="*/ 987076 h 4802900"/>
                <a:gd name="connsiteX29" fmla="*/ 7094601 w 7097124"/>
                <a:gd name="connsiteY29" fmla="*/ 685895 h 4802900"/>
                <a:gd name="connsiteX30" fmla="*/ 6947059 w 7097124"/>
                <a:gd name="connsiteY30" fmla="*/ 227076 h 4802900"/>
                <a:gd name="connsiteX31" fmla="*/ 6739128 w 7097124"/>
                <a:gd name="connsiteY31" fmla="*/ 0 h 480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7097124" h="4802900">
                  <a:moveTo>
                    <a:pt x="0" y="3198971"/>
                  </a:moveTo>
                  <a:cubicBezTo>
                    <a:pt x="32385" y="3249454"/>
                    <a:pt x="174403" y="3413570"/>
                    <a:pt x="219837" y="3452527"/>
                  </a:cubicBezTo>
                  <a:cubicBezTo>
                    <a:pt x="270701" y="3496151"/>
                    <a:pt x="333756" y="3521869"/>
                    <a:pt x="399288" y="3536347"/>
                  </a:cubicBezTo>
                  <a:cubicBezTo>
                    <a:pt x="512254" y="3561207"/>
                    <a:pt x="629222" y="3550634"/>
                    <a:pt x="744188" y="3536347"/>
                  </a:cubicBezTo>
                  <a:cubicBezTo>
                    <a:pt x="823817" y="3526441"/>
                    <a:pt x="905066" y="3513201"/>
                    <a:pt x="981456" y="3536347"/>
                  </a:cubicBezTo>
                  <a:cubicBezTo>
                    <a:pt x="1032986" y="3551968"/>
                    <a:pt x="1077944" y="3582924"/>
                    <a:pt x="1116997" y="3620167"/>
                  </a:cubicBezTo>
                  <a:cubicBezTo>
                    <a:pt x="1162526" y="3663601"/>
                    <a:pt x="1200245" y="3714369"/>
                    <a:pt x="1236631" y="3765804"/>
                  </a:cubicBezTo>
                  <a:cubicBezTo>
                    <a:pt x="1287304" y="3837337"/>
                    <a:pt x="1336167" y="3910298"/>
                    <a:pt x="1378172" y="3987260"/>
                  </a:cubicBezTo>
                  <a:cubicBezTo>
                    <a:pt x="1440656" y="4101560"/>
                    <a:pt x="1491425" y="4221766"/>
                    <a:pt x="1545622" y="4340352"/>
                  </a:cubicBezTo>
                  <a:cubicBezTo>
                    <a:pt x="1589342" y="4435888"/>
                    <a:pt x="1636014" y="4530376"/>
                    <a:pt x="1697165" y="4615625"/>
                  </a:cubicBezTo>
                  <a:cubicBezTo>
                    <a:pt x="1726025" y="4655820"/>
                    <a:pt x="1759553" y="4692396"/>
                    <a:pt x="1800892" y="4719352"/>
                  </a:cubicBezTo>
                  <a:cubicBezTo>
                    <a:pt x="1917097" y="4795076"/>
                    <a:pt x="2065592" y="4776121"/>
                    <a:pt x="2205609" y="4765262"/>
                  </a:cubicBezTo>
                  <a:cubicBezTo>
                    <a:pt x="2356866" y="4753452"/>
                    <a:pt x="2508599" y="4746117"/>
                    <a:pt x="2658237" y="4721352"/>
                  </a:cubicBezTo>
                  <a:cubicBezTo>
                    <a:pt x="2713863" y="4712208"/>
                    <a:pt x="2769394" y="4701445"/>
                    <a:pt x="2825686" y="4701445"/>
                  </a:cubicBezTo>
                  <a:cubicBezTo>
                    <a:pt x="2927509" y="4701254"/>
                    <a:pt x="3025331" y="4736116"/>
                    <a:pt x="3124772" y="4759262"/>
                  </a:cubicBezTo>
                  <a:cubicBezTo>
                    <a:pt x="3226880" y="4782979"/>
                    <a:pt x="3331083" y="4796219"/>
                    <a:pt x="3435858" y="4801172"/>
                  </a:cubicBezTo>
                  <a:cubicBezTo>
                    <a:pt x="3531394" y="4805648"/>
                    <a:pt x="3627692" y="4802886"/>
                    <a:pt x="3718941" y="4775264"/>
                  </a:cubicBezTo>
                  <a:cubicBezTo>
                    <a:pt x="3820001" y="4744593"/>
                    <a:pt x="3909441" y="4685824"/>
                    <a:pt x="3992118" y="4619625"/>
                  </a:cubicBezTo>
                  <a:cubicBezTo>
                    <a:pt x="4072985" y="4554951"/>
                    <a:pt x="4147376" y="4482656"/>
                    <a:pt x="4219385" y="4408170"/>
                  </a:cubicBezTo>
                  <a:cubicBezTo>
                    <a:pt x="4337780" y="4285679"/>
                    <a:pt x="4450937" y="4158234"/>
                    <a:pt x="4564285" y="4031171"/>
                  </a:cubicBezTo>
                  <a:cubicBezTo>
                    <a:pt x="4665536" y="3917728"/>
                    <a:pt x="4767072" y="3804666"/>
                    <a:pt x="4871371" y="3694081"/>
                  </a:cubicBezTo>
                  <a:cubicBezTo>
                    <a:pt x="5012722" y="3544062"/>
                    <a:pt x="5160455" y="3399854"/>
                    <a:pt x="5292090" y="3241262"/>
                  </a:cubicBezTo>
                  <a:cubicBezTo>
                    <a:pt x="5387912" y="3125819"/>
                    <a:pt x="5474970" y="3003328"/>
                    <a:pt x="5551265" y="2874169"/>
                  </a:cubicBezTo>
                  <a:cubicBezTo>
                    <a:pt x="5639848" y="2724341"/>
                    <a:pt x="5714524" y="2566987"/>
                    <a:pt x="5788533" y="2409349"/>
                  </a:cubicBezTo>
                  <a:cubicBezTo>
                    <a:pt x="5838064" y="2303812"/>
                    <a:pt x="5887593" y="2197322"/>
                    <a:pt x="5959983" y="2106168"/>
                  </a:cubicBezTo>
                  <a:cubicBezTo>
                    <a:pt x="6030945" y="2016824"/>
                    <a:pt x="6121051" y="1945481"/>
                    <a:pt x="6209252" y="1872806"/>
                  </a:cubicBezTo>
                  <a:cubicBezTo>
                    <a:pt x="6311456" y="1788509"/>
                    <a:pt x="6410897" y="1701070"/>
                    <a:pt x="6510338" y="1613440"/>
                  </a:cubicBezTo>
                  <a:cubicBezTo>
                    <a:pt x="6605874" y="1529334"/>
                    <a:pt x="6700076" y="1443419"/>
                    <a:pt x="6779514" y="1344168"/>
                  </a:cubicBezTo>
                  <a:cubicBezTo>
                    <a:pt x="6866573" y="1235393"/>
                    <a:pt x="6933248" y="1112139"/>
                    <a:pt x="6994874" y="987076"/>
                  </a:cubicBezTo>
                  <a:cubicBezTo>
                    <a:pt x="7042118" y="891159"/>
                    <a:pt x="7084219" y="792004"/>
                    <a:pt x="7094601" y="685895"/>
                  </a:cubicBezTo>
                  <a:cubicBezTo>
                    <a:pt x="7110699" y="520732"/>
                    <a:pt x="7048405" y="359093"/>
                    <a:pt x="6947059" y="227076"/>
                  </a:cubicBezTo>
                  <a:cubicBezTo>
                    <a:pt x="6861430" y="115538"/>
                    <a:pt x="6739128" y="0"/>
                    <a:pt x="6739128" y="0"/>
                  </a:cubicBezTo>
                </a:path>
              </a:pathLst>
            </a:custGeom>
            <a:noFill/>
            <a:ln w="12700" cap="rnd">
              <a:solidFill>
                <a:schemeClr val="bg2">
                  <a:alpha val="24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id="{BC0CC377-89ED-4A85-84B3-011B44D54D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540" y="12542"/>
              <a:ext cx="9121489" cy="6188666"/>
            </a:xfrm>
            <a:custGeom>
              <a:avLst/>
              <a:gdLst>
                <a:gd name="connsiteX0" fmla="*/ 0 w 6891548"/>
                <a:gd name="connsiteY0" fmla="*/ 2860739 h 4699949"/>
                <a:gd name="connsiteX1" fmla="*/ 175451 w 6891548"/>
                <a:gd name="connsiteY1" fmla="*/ 3155252 h 4699949"/>
                <a:gd name="connsiteX2" fmla="*/ 341567 w 6891548"/>
                <a:gd name="connsiteY2" fmla="*/ 3294888 h 4699949"/>
                <a:gd name="connsiteX3" fmla="*/ 557594 w 6891548"/>
                <a:gd name="connsiteY3" fmla="*/ 3336417 h 4699949"/>
                <a:gd name="connsiteX4" fmla="*/ 753618 w 6891548"/>
                <a:gd name="connsiteY4" fmla="*/ 3278220 h 4699949"/>
                <a:gd name="connsiteX5" fmla="*/ 858298 w 6891548"/>
                <a:gd name="connsiteY5" fmla="*/ 3151918 h 4699949"/>
                <a:gd name="connsiteX6" fmla="*/ 846677 w 6891548"/>
                <a:gd name="connsiteY6" fmla="*/ 2907506 h 4699949"/>
                <a:gd name="connsiteX7" fmla="*/ 808482 w 6891548"/>
                <a:gd name="connsiteY7" fmla="*/ 2648141 h 4699949"/>
                <a:gd name="connsiteX8" fmla="*/ 785241 w 6891548"/>
                <a:gd name="connsiteY8" fmla="*/ 2513457 h 4699949"/>
                <a:gd name="connsiteX9" fmla="*/ 785241 w 6891548"/>
                <a:gd name="connsiteY9" fmla="*/ 2408682 h 4699949"/>
                <a:gd name="connsiteX10" fmla="*/ 908209 w 6891548"/>
                <a:gd name="connsiteY10" fmla="*/ 2310575 h 4699949"/>
                <a:gd name="connsiteX11" fmla="*/ 1089279 w 6891548"/>
                <a:gd name="connsiteY11" fmla="*/ 2325529 h 4699949"/>
                <a:gd name="connsiteX12" fmla="*/ 1198912 w 6891548"/>
                <a:gd name="connsiteY12" fmla="*/ 2410301 h 4699949"/>
                <a:gd name="connsiteX13" fmla="*/ 1252061 w 6891548"/>
                <a:gd name="connsiteY13" fmla="*/ 2638044 h 4699949"/>
                <a:gd name="connsiteX14" fmla="*/ 1147382 w 6891548"/>
                <a:gd name="connsiteY14" fmla="*/ 2968847 h 4699949"/>
                <a:gd name="connsiteX15" fmla="*/ 1115854 w 6891548"/>
                <a:gd name="connsiteY15" fmla="*/ 3194971 h 4699949"/>
                <a:gd name="connsiteX16" fmla="*/ 1215580 w 6891548"/>
                <a:gd name="connsiteY16" fmla="*/ 3447669 h 4699949"/>
                <a:gd name="connsiteX17" fmla="*/ 1396651 w 6891548"/>
                <a:gd name="connsiteY17" fmla="*/ 3783425 h 4699949"/>
                <a:gd name="connsiteX18" fmla="*/ 1507998 w 6891548"/>
                <a:gd name="connsiteY18" fmla="*/ 4014502 h 4699949"/>
                <a:gd name="connsiteX19" fmla="*/ 1678400 w 6891548"/>
                <a:gd name="connsiteY19" fmla="*/ 4312634 h 4699949"/>
                <a:gd name="connsiteX20" fmla="*/ 1838706 w 6891548"/>
                <a:gd name="connsiteY20" fmla="*/ 4504182 h 4699949"/>
                <a:gd name="connsiteX21" fmla="*/ 1996630 w 6891548"/>
                <a:gd name="connsiteY21" fmla="*/ 4595146 h 4699949"/>
                <a:gd name="connsiteX22" fmla="*/ 2235899 w 6891548"/>
                <a:gd name="connsiteY22" fmla="*/ 4623912 h 4699949"/>
                <a:gd name="connsiteX23" fmla="*/ 2463165 w 6891548"/>
                <a:gd name="connsiteY23" fmla="*/ 4623912 h 4699949"/>
                <a:gd name="connsiteX24" fmla="*/ 2761583 w 6891548"/>
                <a:gd name="connsiteY24" fmla="*/ 4599528 h 4699949"/>
                <a:gd name="connsiteX25" fmla="*/ 2889504 w 6891548"/>
                <a:gd name="connsiteY25" fmla="*/ 4599528 h 4699949"/>
                <a:gd name="connsiteX26" fmla="*/ 3145250 w 6891548"/>
                <a:gd name="connsiteY26" fmla="*/ 4649534 h 4699949"/>
                <a:gd name="connsiteX27" fmla="*/ 3479197 w 6891548"/>
                <a:gd name="connsiteY27" fmla="*/ 4699826 h 4699949"/>
                <a:gd name="connsiteX28" fmla="*/ 3786283 w 6891548"/>
                <a:gd name="connsiteY28" fmla="*/ 4638008 h 4699949"/>
                <a:gd name="connsiteX29" fmla="*/ 3991642 w 6891548"/>
                <a:gd name="connsiteY29" fmla="*/ 4486371 h 4699949"/>
                <a:gd name="connsiteX30" fmla="*/ 4207002 w 6891548"/>
                <a:gd name="connsiteY30" fmla="*/ 4288917 h 4699949"/>
                <a:gd name="connsiteX31" fmla="*/ 4420362 w 6891548"/>
                <a:gd name="connsiteY31" fmla="*/ 4045553 h 4699949"/>
                <a:gd name="connsiteX32" fmla="*/ 4629722 w 6891548"/>
                <a:gd name="connsiteY32" fmla="*/ 3806190 h 4699949"/>
                <a:gd name="connsiteX33" fmla="*/ 4943761 w 6891548"/>
                <a:gd name="connsiteY33" fmla="*/ 3491960 h 4699949"/>
                <a:gd name="connsiteX34" fmla="*/ 5080349 w 6891548"/>
                <a:gd name="connsiteY34" fmla="*/ 3327368 h 4699949"/>
                <a:gd name="connsiteX35" fmla="*/ 5327618 w 6891548"/>
                <a:gd name="connsiteY35" fmla="*/ 3000185 h 4699949"/>
                <a:gd name="connsiteX36" fmla="*/ 5489163 w 6891548"/>
                <a:gd name="connsiteY36" fmla="*/ 2693003 h 4699949"/>
                <a:gd name="connsiteX37" fmla="*/ 5606796 w 6891548"/>
                <a:gd name="connsiteY37" fmla="*/ 2385822 h 4699949"/>
                <a:gd name="connsiteX38" fmla="*/ 5776246 w 6891548"/>
                <a:gd name="connsiteY38" fmla="*/ 2030730 h 4699949"/>
                <a:gd name="connsiteX39" fmla="*/ 5976652 w 6891548"/>
                <a:gd name="connsiteY39" fmla="*/ 1830229 h 4699949"/>
                <a:gd name="connsiteX40" fmla="*/ 6196965 w 6891548"/>
                <a:gd name="connsiteY40" fmla="*/ 1679639 h 4699949"/>
                <a:gd name="connsiteX41" fmla="*/ 6456140 w 6891548"/>
                <a:gd name="connsiteY41" fmla="*/ 1498092 h 4699949"/>
                <a:gd name="connsiteX42" fmla="*/ 6663500 w 6891548"/>
                <a:gd name="connsiteY42" fmla="*/ 1270635 h 4699949"/>
                <a:gd name="connsiteX43" fmla="*/ 6842951 w 6891548"/>
                <a:gd name="connsiteY43" fmla="*/ 947452 h 4699949"/>
                <a:gd name="connsiteX44" fmla="*/ 6890766 w 6891548"/>
                <a:gd name="connsiteY44" fmla="*/ 694087 h 4699949"/>
                <a:gd name="connsiteX45" fmla="*/ 6866858 w 6891548"/>
                <a:gd name="connsiteY45" fmla="*/ 492633 h 4699949"/>
                <a:gd name="connsiteX46" fmla="*/ 6675406 w 6891548"/>
                <a:gd name="connsiteY46" fmla="*/ 233267 h 4699949"/>
                <a:gd name="connsiteX47" fmla="*/ 6422613 w 6891548"/>
                <a:gd name="connsiteY47" fmla="*/ 0 h 4699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891548" h="4699949">
                  <a:moveTo>
                    <a:pt x="0" y="2860739"/>
                  </a:moveTo>
                  <a:cubicBezTo>
                    <a:pt x="32861" y="2919603"/>
                    <a:pt x="133255" y="3102674"/>
                    <a:pt x="175451" y="3155252"/>
                  </a:cubicBezTo>
                  <a:cubicBezTo>
                    <a:pt x="221266" y="3212402"/>
                    <a:pt x="275939" y="3262598"/>
                    <a:pt x="341567" y="3294888"/>
                  </a:cubicBezTo>
                  <a:cubicBezTo>
                    <a:pt x="408432" y="3327845"/>
                    <a:pt x="483108" y="3340132"/>
                    <a:pt x="557594" y="3336417"/>
                  </a:cubicBezTo>
                  <a:cubicBezTo>
                    <a:pt x="626936" y="3332988"/>
                    <a:pt x="695420" y="3315653"/>
                    <a:pt x="753618" y="3278220"/>
                  </a:cubicBezTo>
                  <a:cubicBezTo>
                    <a:pt x="800957" y="3247739"/>
                    <a:pt x="839915" y="3204972"/>
                    <a:pt x="858298" y="3151918"/>
                  </a:cubicBezTo>
                  <a:cubicBezTo>
                    <a:pt x="885349" y="3073718"/>
                    <a:pt x="862203" y="2989803"/>
                    <a:pt x="846677" y="2907506"/>
                  </a:cubicBezTo>
                  <a:cubicBezTo>
                    <a:pt x="830485" y="2821591"/>
                    <a:pt x="822293" y="2734437"/>
                    <a:pt x="808482" y="2648141"/>
                  </a:cubicBezTo>
                  <a:cubicBezTo>
                    <a:pt x="801243" y="2603183"/>
                    <a:pt x="792671" y="2558415"/>
                    <a:pt x="785241" y="2513457"/>
                  </a:cubicBezTo>
                  <a:cubicBezTo>
                    <a:pt x="779431" y="2478405"/>
                    <a:pt x="774383" y="2442401"/>
                    <a:pt x="785241" y="2408682"/>
                  </a:cubicBezTo>
                  <a:cubicBezTo>
                    <a:pt x="802291" y="2355723"/>
                    <a:pt x="853631" y="2324576"/>
                    <a:pt x="908209" y="2310575"/>
                  </a:cubicBezTo>
                  <a:cubicBezTo>
                    <a:pt x="968502" y="2295144"/>
                    <a:pt x="1032129" y="2301050"/>
                    <a:pt x="1089279" y="2325529"/>
                  </a:cubicBezTo>
                  <a:cubicBezTo>
                    <a:pt x="1132523" y="2344007"/>
                    <a:pt x="1170718" y="2372678"/>
                    <a:pt x="1198912" y="2410301"/>
                  </a:cubicBezTo>
                  <a:cubicBezTo>
                    <a:pt x="1247299" y="2474690"/>
                    <a:pt x="1260443" y="2557558"/>
                    <a:pt x="1252061" y="2638044"/>
                  </a:cubicBezTo>
                  <a:cubicBezTo>
                    <a:pt x="1240060" y="2753487"/>
                    <a:pt x="1184148" y="2858357"/>
                    <a:pt x="1147382" y="2968847"/>
                  </a:cubicBezTo>
                  <a:cubicBezTo>
                    <a:pt x="1122998" y="3041999"/>
                    <a:pt x="1106900" y="3118485"/>
                    <a:pt x="1115854" y="3194971"/>
                  </a:cubicBezTo>
                  <a:cubicBezTo>
                    <a:pt x="1126426" y="3285649"/>
                    <a:pt x="1171099" y="3367469"/>
                    <a:pt x="1215580" y="3447669"/>
                  </a:cubicBezTo>
                  <a:cubicBezTo>
                    <a:pt x="1277207" y="3558921"/>
                    <a:pt x="1340072" y="3669602"/>
                    <a:pt x="1396651" y="3783425"/>
                  </a:cubicBezTo>
                  <a:cubicBezTo>
                    <a:pt x="1434751" y="3860006"/>
                    <a:pt x="1469993" y="3937921"/>
                    <a:pt x="1507998" y="4014502"/>
                  </a:cubicBezTo>
                  <a:cubicBezTo>
                    <a:pt x="1558957" y="4117086"/>
                    <a:pt x="1614964" y="4217194"/>
                    <a:pt x="1678400" y="4312634"/>
                  </a:cubicBezTo>
                  <a:cubicBezTo>
                    <a:pt x="1724692" y="4382357"/>
                    <a:pt x="1775079" y="4449890"/>
                    <a:pt x="1838706" y="4504182"/>
                  </a:cubicBezTo>
                  <a:cubicBezTo>
                    <a:pt x="1885379" y="4543997"/>
                    <a:pt x="1938338" y="4576001"/>
                    <a:pt x="1996630" y="4595146"/>
                  </a:cubicBezTo>
                  <a:cubicBezTo>
                    <a:pt x="2073307" y="4620387"/>
                    <a:pt x="2155031" y="4622006"/>
                    <a:pt x="2235899" y="4623912"/>
                  </a:cubicBezTo>
                  <a:cubicBezTo>
                    <a:pt x="2311718" y="4625626"/>
                    <a:pt x="2387536" y="4627531"/>
                    <a:pt x="2463165" y="4623912"/>
                  </a:cubicBezTo>
                  <a:cubicBezTo>
                    <a:pt x="2562892" y="4619149"/>
                    <a:pt x="2661857" y="4605147"/>
                    <a:pt x="2761583" y="4599528"/>
                  </a:cubicBezTo>
                  <a:cubicBezTo>
                    <a:pt x="2804160" y="4597146"/>
                    <a:pt x="2846927" y="4596289"/>
                    <a:pt x="2889504" y="4599528"/>
                  </a:cubicBezTo>
                  <a:cubicBezTo>
                    <a:pt x="2976277" y="4606100"/>
                    <a:pt x="3060573" y="4629246"/>
                    <a:pt x="3145250" y="4649534"/>
                  </a:cubicBezTo>
                  <a:cubicBezTo>
                    <a:pt x="3255074" y="4675918"/>
                    <a:pt x="3366326" y="4698016"/>
                    <a:pt x="3479197" y="4699826"/>
                  </a:cubicBezTo>
                  <a:cubicBezTo>
                    <a:pt x="3585210" y="4701540"/>
                    <a:pt x="3691700" y="4685633"/>
                    <a:pt x="3786283" y="4638008"/>
                  </a:cubicBezTo>
                  <a:cubicBezTo>
                    <a:pt x="3862578" y="4599623"/>
                    <a:pt x="3927253" y="4542758"/>
                    <a:pt x="3991642" y="4486371"/>
                  </a:cubicBezTo>
                  <a:cubicBezTo>
                    <a:pt x="4064984" y="4422172"/>
                    <a:pt x="4138708" y="4358355"/>
                    <a:pt x="4207002" y="4288917"/>
                  </a:cubicBezTo>
                  <a:cubicBezTo>
                    <a:pt x="4282631" y="4211955"/>
                    <a:pt x="4351401" y="4128611"/>
                    <a:pt x="4420362" y="4045553"/>
                  </a:cubicBezTo>
                  <a:cubicBezTo>
                    <a:pt x="4488085" y="3964020"/>
                    <a:pt x="4556379" y="3882676"/>
                    <a:pt x="4629722" y="3806190"/>
                  </a:cubicBezTo>
                  <a:cubicBezTo>
                    <a:pt x="4732211" y="3699224"/>
                    <a:pt x="4844796" y="3602260"/>
                    <a:pt x="4943761" y="3491960"/>
                  </a:cubicBezTo>
                  <a:cubicBezTo>
                    <a:pt x="4991386" y="3438906"/>
                    <a:pt x="5035677" y="3382995"/>
                    <a:pt x="5080349" y="3327368"/>
                  </a:cubicBezTo>
                  <a:cubicBezTo>
                    <a:pt x="5165980" y="3220688"/>
                    <a:pt x="5253419" y="3115151"/>
                    <a:pt x="5327618" y="3000185"/>
                  </a:cubicBezTo>
                  <a:cubicBezTo>
                    <a:pt x="5390483" y="2902839"/>
                    <a:pt x="5443442" y="2799493"/>
                    <a:pt x="5489163" y="2693003"/>
                  </a:cubicBezTo>
                  <a:cubicBezTo>
                    <a:pt x="5532406" y="2592229"/>
                    <a:pt x="5569077" y="2488787"/>
                    <a:pt x="5606796" y="2385822"/>
                  </a:cubicBezTo>
                  <a:cubicBezTo>
                    <a:pt x="5652135" y="2261902"/>
                    <a:pt x="5699093" y="2137410"/>
                    <a:pt x="5776246" y="2030730"/>
                  </a:cubicBezTo>
                  <a:cubicBezTo>
                    <a:pt x="5831872" y="1953768"/>
                    <a:pt x="5901500" y="1888427"/>
                    <a:pt x="5976652" y="1830229"/>
                  </a:cubicBezTo>
                  <a:cubicBezTo>
                    <a:pt x="6047042" y="1775746"/>
                    <a:pt x="6121813" y="1727359"/>
                    <a:pt x="6196965" y="1679639"/>
                  </a:cubicBezTo>
                  <a:cubicBezTo>
                    <a:pt x="6286119" y="1622965"/>
                    <a:pt x="6375940" y="1566767"/>
                    <a:pt x="6456140" y="1498092"/>
                  </a:cubicBezTo>
                  <a:cubicBezTo>
                    <a:pt x="6534341" y="1431227"/>
                    <a:pt x="6602063" y="1353217"/>
                    <a:pt x="6663500" y="1270635"/>
                  </a:cubicBezTo>
                  <a:cubicBezTo>
                    <a:pt x="6737509" y="1171194"/>
                    <a:pt x="6802374" y="1064514"/>
                    <a:pt x="6842951" y="947452"/>
                  </a:cubicBezTo>
                  <a:cubicBezTo>
                    <a:pt x="6871240" y="865823"/>
                    <a:pt x="6887051" y="780383"/>
                    <a:pt x="6890766" y="694087"/>
                  </a:cubicBezTo>
                  <a:cubicBezTo>
                    <a:pt x="6893719" y="625888"/>
                    <a:pt x="6888861" y="557117"/>
                    <a:pt x="6866858" y="492633"/>
                  </a:cubicBezTo>
                  <a:cubicBezTo>
                    <a:pt x="6831616" y="389573"/>
                    <a:pt x="6755511" y="307848"/>
                    <a:pt x="6675406" y="233267"/>
                  </a:cubicBezTo>
                  <a:cubicBezTo>
                    <a:pt x="6607588" y="170402"/>
                    <a:pt x="6496336" y="56007"/>
                    <a:pt x="6422613" y="0"/>
                  </a:cubicBezTo>
                </a:path>
              </a:pathLst>
            </a:custGeom>
            <a:noFill/>
            <a:ln w="12700" cap="rnd">
              <a:solidFill>
                <a:schemeClr val="bg2">
                  <a:alpha val="24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id="{9CC44302-CB8C-48E2-B1CD-BA4D30DA6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id="{0EAC85F3-ABB7-4AE5-A19F-69B28F09A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9439"/>
              <a:ext cx="8755533" cy="5998603"/>
            </a:xfrm>
            <a:custGeom>
              <a:avLst/>
              <a:gdLst>
                <a:gd name="connsiteX0" fmla="*/ 6072569 w 6649344"/>
                <a:gd name="connsiteY0" fmla="*/ 0 h 4555608"/>
                <a:gd name="connsiteX1" fmla="*/ 6201347 w 6649344"/>
                <a:gd name="connsiteY1" fmla="*/ 218218 h 4555608"/>
                <a:gd name="connsiteX2" fmla="*/ 6519101 w 6649344"/>
                <a:gd name="connsiteY2" fmla="*/ 492919 h 4555608"/>
                <a:gd name="connsiteX3" fmla="*/ 6648260 w 6649344"/>
                <a:gd name="connsiteY3" fmla="*/ 789718 h 4555608"/>
                <a:gd name="connsiteX4" fmla="*/ 6574060 w 6649344"/>
                <a:gd name="connsiteY4" fmla="*/ 1096137 h 4555608"/>
                <a:gd name="connsiteX5" fmla="*/ 6385084 w 6649344"/>
                <a:gd name="connsiteY5" fmla="*/ 1349883 h 4555608"/>
                <a:gd name="connsiteX6" fmla="*/ 6126671 w 6649344"/>
                <a:gd name="connsiteY6" fmla="*/ 1515047 h 4555608"/>
                <a:gd name="connsiteX7" fmla="*/ 5851493 w 6649344"/>
                <a:gd name="connsiteY7" fmla="*/ 1632299 h 4555608"/>
                <a:gd name="connsiteX8" fmla="*/ 5679187 w 6649344"/>
                <a:gd name="connsiteY8" fmla="*/ 1759172 h 4555608"/>
                <a:gd name="connsiteX9" fmla="*/ 5564314 w 6649344"/>
                <a:gd name="connsiteY9" fmla="*/ 1962626 h 4555608"/>
                <a:gd name="connsiteX10" fmla="*/ 5470970 w 6649344"/>
                <a:gd name="connsiteY10" fmla="*/ 2245138 h 4555608"/>
                <a:gd name="connsiteX11" fmla="*/ 5406390 w 6649344"/>
                <a:gd name="connsiteY11" fmla="*/ 2467737 h 4555608"/>
                <a:gd name="connsiteX12" fmla="*/ 5327428 w 6649344"/>
                <a:gd name="connsiteY12" fmla="*/ 2723864 h 4555608"/>
                <a:gd name="connsiteX13" fmla="*/ 5198269 w 6649344"/>
                <a:gd name="connsiteY13" fmla="*/ 2970467 h 4555608"/>
                <a:gd name="connsiteX14" fmla="*/ 5085779 w 6649344"/>
                <a:gd name="connsiteY14" fmla="*/ 3147632 h 4555608"/>
                <a:gd name="connsiteX15" fmla="*/ 4839367 w 6649344"/>
                <a:gd name="connsiteY15" fmla="*/ 3461195 h 4555608"/>
                <a:gd name="connsiteX16" fmla="*/ 4639628 w 6649344"/>
                <a:gd name="connsiteY16" fmla="*/ 3661125 h 4555608"/>
                <a:gd name="connsiteX17" fmla="*/ 4467320 w 6649344"/>
                <a:gd name="connsiteY17" fmla="*/ 3833432 h 4555608"/>
                <a:gd name="connsiteX18" fmla="*/ 4292632 w 6649344"/>
                <a:gd name="connsiteY18" fmla="*/ 4008215 h 4555608"/>
                <a:gd name="connsiteX19" fmla="*/ 3976783 w 6649344"/>
                <a:gd name="connsiteY19" fmla="*/ 4324160 h 4555608"/>
                <a:gd name="connsiteX20" fmla="*/ 3793712 w 6649344"/>
                <a:gd name="connsiteY20" fmla="*/ 4478560 h 4555608"/>
                <a:gd name="connsiteX21" fmla="*/ 3509010 w 6649344"/>
                <a:gd name="connsiteY21" fmla="*/ 4555141 h 4555608"/>
                <a:gd name="connsiteX22" fmla="*/ 2982659 w 6649344"/>
                <a:gd name="connsiteY22" fmla="*/ 4488085 h 4555608"/>
                <a:gd name="connsiteX23" fmla="*/ 2420398 w 6649344"/>
                <a:gd name="connsiteY23" fmla="*/ 4488085 h 4555608"/>
                <a:gd name="connsiteX24" fmla="*/ 2176939 w 6649344"/>
                <a:gd name="connsiteY24" fmla="*/ 4463034 h 4555608"/>
                <a:gd name="connsiteX25" fmla="*/ 1810607 w 6649344"/>
                <a:gd name="connsiteY25" fmla="*/ 4272629 h 4555608"/>
                <a:gd name="connsiteX26" fmla="*/ 1615345 w 6649344"/>
                <a:gd name="connsiteY26" fmla="*/ 3953733 h 4555608"/>
                <a:gd name="connsiteX27" fmla="*/ 1455801 w 6649344"/>
                <a:gd name="connsiteY27" fmla="*/ 3613309 h 4555608"/>
                <a:gd name="connsiteX28" fmla="*/ 1362742 w 6649344"/>
                <a:gd name="connsiteY28" fmla="*/ 3309080 h 4555608"/>
                <a:gd name="connsiteX29" fmla="*/ 1429226 w 6649344"/>
                <a:gd name="connsiteY29" fmla="*/ 2865215 h 4555608"/>
                <a:gd name="connsiteX30" fmla="*/ 1493996 w 6649344"/>
                <a:gd name="connsiteY30" fmla="*/ 2444591 h 4555608"/>
                <a:gd name="connsiteX31" fmla="*/ 1379315 w 6649344"/>
                <a:gd name="connsiteY31" fmla="*/ 2240090 h 4555608"/>
                <a:gd name="connsiteX32" fmla="*/ 1243108 w 6649344"/>
                <a:gd name="connsiteY32" fmla="*/ 2156936 h 4555608"/>
                <a:gd name="connsiteX33" fmla="*/ 929069 w 6649344"/>
                <a:gd name="connsiteY33" fmla="*/ 2075498 h 4555608"/>
                <a:gd name="connsiteX34" fmla="*/ 736282 w 6649344"/>
                <a:gd name="connsiteY34" fmla="*/ 2120360 h 4555608"/>
                <a:gd name="connsiteX35" fmla="*/ 443865 w 6649344"/>
                <a:gd name="connsiteY35" fmla="*/ 2266664 h 4555608"/>
                <a:gd name="connsiteX36" fmla="*/ 0 w 6649344"/>
                <a:gd name="connsiteY36" fmla="*/ 2592229 h 455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649344" h="4555608">
                  <a:moveTo>
                    <a:pt x="6072569" y="0"/>
                  </a:moveTo>
                  <a:cubicBezTo>
                    <a:pt x="6092857" y="34576"/>
                    <a:pt x="6094000" y="127349"/>
                    <a:pt x="6201347" y="218218"/>
                  </a:cubicBezTo>
                  <a:cubicBezTo>
                    <a:pt x="6308789" y="309086"/>
                    <a:pt x="6430518" y="383858"/>
                    <a:pt x="6519101" y="492919"/>
                  </a:cubicBezTo>
                  <a:cubicBezTo>
                    <a:pt x="6588919" y="578834"/>
                    <a:pt x="6640449" y="679704"/>
                    <a:pt x="6648260" y="789718"/>
                  </a:cubicBezTo>
                  <a:cubicBezTo>
                    <a:pt x="6655880" y="896303"/>
                    <a:pt x="6622542" y="1000411"/>
                    <a:pt x="6574060" y="1096137"/>
                  </a:cubicBezTo>
                  <a:cubicBezTo>
                    <a:pt x="6526054" y="1191101"/>
                    <a:pt x="6463570" y="1278160"/>
                    <a:pt x="6385084" y="1349883"/>
                  </a:cubicBezTo>
                  <a:cubicBezTo>
                    <a:pt x="6309170" y="1419225"/>
                    <a:pt x="6220397" y="1472660"/>
                    <a:pt x="6126671" y="1515047"/>
                  </a:cubicBezTo>
                  <a:cubicBezTo>
                    <a:pt x="6035707" y="1556194"/>
                    <a:pt x="5940362" y="1586960"/>
                    <a:pt x="5851493" y="1632299"/>
                  </a:cubicBezTo>
                  <a:cubicBezTo>
                    <a:pt x="5787390" y="1665065"/>
                    <a:pt x="5726906" y="1705356"/>
                    <a:pt x="5679187" y="1759172"/>
                  </a:cubicBezTo>
                  <a:cubicBezTo>
                    <a:pt x="5627180" y="1817846"/>
                    <a:pt x="5593176" y="1889569"/>
                    <a:pt x="5564314" y="1962626"/>
                  </a:cubicBezTo>
                  <a:cubicBezTo>
                    <a:pt x="5527834" y="2054923"/>
                    <a:pt x="5499354" y="2149983"/>
                    <a:pt x="5470970" y="2245138"/>
                  </a:cubicBezTo>
                  <a:cubicBezTo>
                    <a:pt x="5448872" y="2319147"/>
                    <a:pt x="5426869" y="2393252"/>
                    <a:pt x="5406390" y="2467737"/>
                  </a:cubicBezTo>
                  <a:cubicBezTo>
                    <a:pt x="5382673" y="2553938"/>
                    <a:pt x="5360765" y="2640902"/>
                    <a:pt x="5327428" y="2723864"/>
                  </a:cubicBezTo>
                  <a:cubicBezTo>
                    <a:pt x="5292757" y="2810066"/>
                    <a:pt x="5246275" y="2890838"/>
                    <a:pt x="5198269" y="2970467"/>
                  </a:cubicBezTo>
                  <a:cubicBezTo>
                    <a:pt x="5162074" y="3030379"/>
                    <a:pt x="5124927" y="3089625"/>
                    <a:pt x="5085779" y="3147632"/>
                  </a:cubicBezTo>
                  <a:cubicBezTo>
                    <a:pt x="5011293" y="3258026"/>
                    <a:pt x="4929854" y="3363659"/>
                    <a:pt x="4839367" y="3461195"/>
                  </a:cubicBezTo>
                  <a:cubicBezTo>
                    <a:pt x="4775264" y="3530251"/>
                    <a:pt x="4706779" y="3595021"/>
                    <a:pt x="4639628" y="3661125"/>
                  </a:cubicBezTo>
                  <a:cubicBezTo>
                    <a:pt x="4581620" y="3717989"/>
                    <a:pt x="4524661" y="3775901"/>
                    <a:pt x="4467320" y="3833432"/>
                  </a:cubicBezTo>
                  <a:cubicBezTo>
                    <a:pt x="4409218" y="3891820"/>
                    <a:pt x="4350925" y="3949922"/>
                    <a:pt x="4292632" y="4008215"/>
                  </a:cubicBezTo>
                  <a:cubicBezTo>
                    <a:pt x="4187285" y="4113467"/>
                    <a:pt x="4082129" y="4218909"/>
                    <a:pt x="3976783" y="4324160"/>
                  </a:cubicBezTo>
                  <a:cubicBezTo>
                    <a:pt x="3920014" y="4380929"/>
                    <a:pt x="3862673" y="4437793"/>
                    <a:pt x="3793712" y="4478560"/>
                  </a:cubicBezTo>
                  <a:cubicBezTo>
                    <a:pt x="3707797" y="4529328"/>
                    <a:pt x="3608832" y="4551712"/>
                    <a:pt x="3509010" y="4555141"/>
                  </a:cubicBezTo>
                  <a:cubicBezTo>
                    <a:pt x="3331845" y="4561237"/>
                    <a:pt x="3159347" y="4506087"/>
                    <a:pt x="2982659" y="4488085"/>
                  </a:cubicBezTo>
                  <a:cubicBezTo>
                    <a:pt x="2796064" y="4469130"/>
                    <a:pt x="2608135" y="4491323"/>
                    <a:pt x="2420398" y="4488085"/>
                  </a:cubicBezTo>
                  <a:cubicBezTo>
                    <a:pt x="2338673" y="4486656"/>
                    <a:pt x="2256949" y="4480084"/>
                    <a:pt x="2176939" y="4463034"/>
                  </a:cubicBezTo>
                  <a:cubicBezTo>
                    <a:pt x="2039207" y="4433697"/>
                    <a:pt x="1908429" y="4373499"/>
                    <a:pt x="1810607" y="4272629"/>
                  </a:cubicBezTo>
                  <a:cubicBezTo>
                    <a:pt x="1723358" y="4182618"/>
                    <a:pt x="1669637" y="4067175"/>
                    <a:pt x="1615345" y="3953733"/>
                  </a:cubicBezTo>
                  <a:cubicBezTo>
                    <a:pt x="1561243" y="3840671"/>
                    <a:pt x="1505807" y="3728180"/>
                    <a:pt x="1455801" y="3613309"/>
                  </a:cubicBezTo>
                  <a:cubicBezTo>
                    <a:pt x="1413129" y="3515392"/>
                    <a:pt x="1374553" y="3414998"/>
                    <a:pt x="1362742" y="3309080"/>
                  </a:cubicBezTo>
                  <a:cubicBezTo>
                    <a:pt x="1346073" y="3158966"/>
                    <a:pt x="1384649" y="3010091"/>
                    <a:pt x="1429226" y="2865215"/>
                  </a:cubicBezTo>
                  <a:cubicBezTo>
                    <a:pt x="1471898" y="2726627"/>
                    <a:pt x="1522190" y="2585657"/>
                    <a:pt x="1493996" y="2444591"/>
                  </a:cubicBezTo>
                  <a:cubicBezTo>
                    <a:pt x="1478280" y="2365915"/>
                    <a:pt x="1439513" y="2293144"/>
                    <a:pt x="1379315" y="2240090"/>
                  </a:cubicBezTo>
                  <a:cubicBezTo>
                    <a:pt x="1339215" y="2204752"/>
                    <a:pt x="1291495" y="2179796"/>
                    <a:pt x="1243108" y="2156936"/>
                  </a:cubicBezTo>
                  <a:cubicBezTo>
                    <a:pt x="1143476" y="2110073"/>
                    <a:pt x="1038511" y="2069973"/>
                    <a:pt x="929069" y="2075498"/>
                  </a:cubicBezTo>
                  <a:cubicBezTo>
                    <a:pt x="862870" y="2078831"/>
                    <a:pt x="799052" y="2098643"/>
                    <a:pt x="736282" y="2120360"/>
                  </a:cubicBezTo>
                  <a:cubicBezTo>
                    <a:pt x="632365" y="2156365"/>
                    <a:pt x="492633" y="2168366"/>
                    <a:pt x="443865" y="2266664"/>
                  </a:cubicBezTo>
                  <a:cubicBezTo>
                    <a:pt x="229648" y="2699480"/>
                    <a:pt x="8858" y="2576036"/>
                    <a:pt x="0" y="2592229"/>
                  </a:cubicBezTo>
                </a:path>
              </a:pathLst>
            </a:custGeom>
            <a:noFill/>
            <a:ln w="12700" cap="rnd">
              <a:solidFill>
                <a:schemeClr val="bg2">
                  <a:alpha val="24000"/>
                </a:schemeClr>
              </a:solidFill>
              <a:prstDash val="lgDash"/>
              <a:round/>
            </a:ln>
          </p:spPr>
          <p:txBody>
            <a:bodyPr rtlCol="0" anchor="ctr"/>
            <a:lstStyle/>
            <a:p>
              <a:endParaRPr lang="en-US"/>
            </a:p>
          </p:txBody>
        </p:sp>
        <p:sp>
          <p:nvSpPr>
            <p:cNvPr id="49" name="Freeform: Shape 48">
              <a:extLst>
                <a:ext uri="{FF2B5EF4-FFF2-40B4-BE49-F238E27FC236}">
                  <a16:creationId xmlns:a16="http://schemas.microsoft.com/office/drawing/2014/main" id="{DD6442C7-EA96-48F7-8E52-15B32EDD6E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2542"/>
              <a:ext cx="8335554" cy="5823102"/>
            </a:xfrm>
            <a:custGeom>
              <a:avLst/>
              <a:gdLst>
                <a:gd name="connsiteX0" fmla="*/ 0 w 6330393"/>
                <a:gd name="connsiteY0" fmla="*/ 2249519 h 4422324"/>
                <a:gd name="connsiteX1" fmla="*/ 653129 w 6330393"/>
                <a:gd name="connsiteY1" fmla="*/ 1966532 h 4422324"/>
                <a:gd name="connsiteX2" fmla="*/ 972122 w 6330393"/>
                <a:gd name="connsiteY2" fmla="*/ 1926622 h 4422324"/>
                <a:gd name="connsiteX3" fmla="*/ 1340168 w 6330393"/>
                <a:gd name="connsiteY3" fmla="*/ 2041398 h 4422324"/>
                <a:gd name="connsiteX4" fmla="*/ 1572768 w 6330393"/>
                <a:gd name="connsiteY4" fmla="*/ 2147697 h 4422324"/>
                <a:gd name="connsiteX5" fmla="*/ 1747647 w 6330393"/>
                <a:gd name="connsiteY5" fmla="*/ 2370677 h 4422324"/>
                <a:gd name="connsiteX6" fmla="*/ 1718596 w 6330393"/>
                <a:gd name="connsiteY6" fmla="*/ 2632043 h 4422324"/>
                <a:gd name="connsiteX7" fmla="*/ 1575054 w 6330393"/>
                <a:gd name="connsiteY7" fmla="*/ 2947988 h 4422324"/>
                <a:gd name="connsiteX8" fmla="*/ 1543431 w 6330393"/>
                <a:gd name="connsiteY8" fmla="*/ 3462147 h 4422324"/>
                <a:gd name="connsiteX9" fmla="*/ 1666875 w 6330393"/>
                <a:gd name="connsiteY9" fmla="*/ 3792474 h 4422324"/>
                <a:gd name="connsiteX10" fmla="*/ 1801844 w 6330393"/>
                <a:gd name="connsiteY10" fmla="*/ 4048125 h 4422324"/>
                <a:gd name="connsiteX11" fmla="*/ 2011490 w 6330393"/>
                <a:gd name="connsiteY11" fmla="*/ 4257866 h 4422324"/>
                <a:gd name="connsiteX12" fmla="*/ 2383727 w 6330393"/>
                <a:gd name="connsiteY12" fmla="*/ 4353687 h 4422324"/>
                <a:gd name="connsiteX13" fmla="*/ 2745105 w 6330393"/>
                <a:gd name="connsiteY13" fmla="*/ 4353687 h 4422324"/>
                <a:gd name="connsiteX14" fmla="*/ 3001232 w 6330393"/>
                <a:gd name="connsiteY14" fmla="*/ 4368927 h 4422324"/>
                <a:gd name="connsiteX15" fmla="*/ 3316891 w 6330393"/>
                <a:gd name="connsiteY15" fmla="*/ 4402170 h 4422324"/>
                <a:gd name="connsiteX16" fmla="*/ 3578543 w 6330393"/>
                <a:gd name="connsiteY16" fmla="*/ 4413218 h 4422324"/>
                <a:gd name="connsiteX17" fmla="*/ 3746087 w 6330393"/>
                <a:gd name="connsiteY17" fmla="*/ 4330065 h 4422324"/>
                <a:gd name="connsiteX18" fmla="*/ 3986689 w 6330393"/>
                <a:gd name="connsiteY18" fmla="*/ 4147280 h 4422324"/>
                <a:gd name="connsiteX19" fmla="*/ 4469987 w 6330393"/>
                <a:gd name="connsiteY19" fmla="*/ 3682841 h 4422324"/>
                <a:gd name="connsiteX20" fmla="*/ 4742784 w 6330393"/>
                <a:gd name="connsiteY20" fmla="*/ 3409950 h 4422324"/>
                <a:gd name="connsiteX21" fmla="*/ 5029867 w 6330393"/>
                <a:gd name="connsiteY21" fmla="*/ 3058097 h 4422324"/>
                <a:gd name="connsiteX22" fmla="*/ 5211699 w 6330393"/>
                <a:gd name="connsiteY22" fmla="*/ 2675096 h 4422324"/>
                <a:gd name="connsiteX23" fmla="*/ 5326571 w 6330393"/>
                <a:gd name="connsiteY23" fmla="*/ 2136458 h 4422324"/>
                <a:gd name="connsiteX24" fmla="*/ 5407914 w 6330393"/>
                <a:gd name="connsiteY24" fmla="*/ 1772603 h 4422324"/>
                <a:gd name="connsiteX25" fmla="*/ 5517928 w 6330393"/>
                <a:gd name="connsiteY25" fmla="*/ 1456658 h 4422324"/>
                <a:gd name="connsiteX26" fmla="*/ 5649563 w 6330393"/>
                <a:gd name="connsiteY26" fmla="*/ 1325023 h 4422324"/>
                <a:gd name="connsiteX27" fmla="*/ 5963031 w 6330393"/>
                <a:gd name="connsiteY27" fmla="*/ 1289114 h 4422324"/>
                <a:gd name="connsiteX28" fmla="*/ 6185535 w 6330393"/>
                <a:gd name="connsiteY28" fmla="*/ 1217295 h 4422324"/>
                <a:gd name="connsiteX29" fmla="*/ 6326696 w 6330393"/>
                <a:gd name="connsiteY29" fmla="*/ 992315 h 4422324"/>
                <a:gd name="connsiteX30" fmla="*/ 6305169 w 6330393"/>
                <a:gd name="connsiteY30" fmla="*/ 824770 h 4422324"/>
                <a:gd name="connsiteX31" fmla="*/ 6156865 w 6330393"/>
                <a:gd name="connsiteY31" fmla="*/ 654844 h 4422324"/>
                <a:gd name="connsiteX32" fmla="*/ 5908072 w 6330393"/>
                <a:gd name="connsiteY32" fmla="*/ 506444 h 4422324"/>
                <a:gd name="connsiteX33" fmla="*/ 5606605 w 6330393"/>
                <a:gd name="connsiteY33" fmla="*/ 353282 h 4422324"/>
                <a:gd name="connsiteX34" fmla="*/ 5506117 w 6330393"/>
                <a:gd name="connsiteY34" fmla="*/ 164211 h 4422324"/>
                <a:gd name="connsiteX35" fmla="*/ 5598890 w 6330393"/>
                <a:gd name="connsiteY35" fmla="*/ 0 h 4422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30393" h="4422324">
                  <a:moveTo>
                    <a:pt x="0" y="2249519"/>
                  </a:moveTo>
                  <a:cubicBezTo>
                    <a:pt x="166592" y="2158746"/>
                    <a:pt x="472059" y="2022443"/>
                    <a:pt x="653129" y="1966532"/>
                  </a:cubicBezTo>
                  <a:cubicBezTo>
                    <a:pt x="756761" y="1934528"/>
                    <a:pt x="864489" y="1915573"/>
                    <a:pt x="972122" y="1926622"/>
                  </a:cubicBezTo>
                  <a:cubicBezTo>
                    <a:pt x="1100423" y="1939766"/>
                    <a:pt x="1219581" y="1994630"/>
                    <a:pt x="1340168" y="2041398"/>
                  </a:cubicBezTo>
                  <a:cubicBezTo>
                    <a:pt x="1419987" y="2072354"/>
                    <a:pt x="1501140" y="2101025"/>
                    <a:pt x="1572768" y="2147697"/>
                  </a:cubicBezTo>
                  <a:cubicBezTo>
                    <a:pt x="1654874" y="2201132"/>
                    <a:pt x="1723454" y="2276285"/>
                    <a:pt x="1747647" y="2370677"/>
                  </a:cubicBezTo>
                  <a:cubicBezTo>
                    <a:pt x="1769840" y="2457545"/>
                    <a:pt x="1750981" y="2547842"/>
                    <a:pt x="1718596" y="2632043"/>
                  </a:cubicBezTo>
                  <a:cubicBezTo>
                    <a:pt x="1676876" y="2740152"/>
                    <a:pt x="1615345" y="2839403"/>
                    <a:pt x="1575054" y="2947988"/>
                  </a:cubicBezTo>
                  <a:cubicBezTo>
                    <a:pt x="1514094" y="3112199"/>
                    <a:pt x="1505141" y="3291269"/>
                    <a:pt x="1543431" y="3462147"/>
                  </a:cubicBezTo>
                  <a:cubicBezTo>
                    <a:pt x="1569244" y="3577114"/>
                    <a:pt x="1617536" y="3685318"/>
                    <a:pt x="1666875" y="3792474"/>
                  </a:cubicBezTo>
                  <a:cubicBezTo>
                    <a:pt x="1707261" y="3880199"/>
                    <a:pt x="1748600" y="3967734"/>
                    <a:pt x="1801844" y="4048125"/>
                  </a:cubicBezTo>
                  <a:cubicBezTo>
                    <a:pt x="1857185" y="4131659"/>
                    <a:pt x="1925669" y="4206431"/>
                    <a:pt x="2011490" y="4257866"/>
                  </a:cubicBezTo>
                  <a:cubicBezTo>
                    <a:pt x="2122837" y="4324636"/>
                    <a:pt x="2253615" y="4347020"/>
                    <a:pt x="2383727" y="4353687"/>
                  </a:cubicBezTo>
                  <a:cubicBezTo>
                    <a:pt x="2504027" y="4359879"/>
                    <a:pt x="2624614" y="4351973"/>
                    <a:pt x="2745105" y="4353687"/>
                  </a:cubicBezTo>
                  <a:cubicBezTo>
                    <a:pt x="2830640" y="4354925"/>
                    <a:pt x="2915984" y="4361688"/>
                    <a:pt x="3001232" y="4368927"/>
                  </a:cubicBezTo>
                  <a:cubicBezTo>
                    <a:pt x="3106674" y="4377881"/>
                    <a:pt x="3212211" y="4386739"/>
                    <a:pt x="3316891" y="4402170"/>
                  </a:cubicBezTo>
                  <a:cubicBezTo>
                    <a:pt x="3404426" y="4415028"/>
                    <a:pt x="3493008" y="4433697"/>
                    <a:pt x="3578543" y="4413218"/>
                  </a:cubicBezTo>
                  <a:cubicBezTo>
                    <a:pt x="3639598" y="4398645"/>
                    <a:pt x="3693890" y="4365403"/>
                    <a:pt x="3746087" y="4330065"/>
                  </a:cubicBezTo>
                  <a:cubicBezTo>
                    <a:pt x="3829622" y="4273677"/>
                    <a:pt x="3909727" y="4212431"/>
                    <a:pt x="3986689" y="4147280"/>
                  </a:cubicBezTo>
                  <a:cubicBezTo>
                    <a:pt x="4157282" y="4002881"/>
                    <a:pt x="4311206" y="3840290"/>
                    <a:pt x="4469987" y="3682841"/>
                  </a:cubicBezTo>
                  <a:cubicBezTo>
                    <a:pt x="4561332" y="3592259"/>
                    <a:pt x="4653915" y="3503009"/>
                    <a:pt x="4742784" y="3409950"/>
                  </a:cubicBezTo>
                  <a:cubicBezTo>
                    <a:pt x="4847558" y="3300222"/>
                    <a:pt x="4947190" y="3185255"/>
                    <a:pt x="5029867" y="3058097"/>
                  </a:cubicBezTo>
                  <a:cubicBezTo>
                    <a:pt x="5107305" y="2939129"/>
                    <a:pt x="5168646" y="2810351"/>
                    <a:pt x="5211699" y="2675096"/>
                  </a:cubicBezTo>
                  <a:cubicBezTo>
                    <a:pt x="5267516" y="2500027"/>
                    <a:pt x="5292186" y="2317147"/>
                    <a:pt x="5326571" y="2136458"/>
                  </a:cubicBezTo>
                  <a:cubicBezTo>
                    <a:pt x="5349812" y="2014347"/>
                    <a:pt x="5378672" y="1893380"/>
                    <a:pt x="5407914" y="1772603"/>
                  </a:cubicBezTo>
                  <a:cubicBezTo>
                    <a:pt x="5434299" y="1663446"/>
                    <a:pt x="5460683" y="1552861"/>
                    <a:pt x="5517928" y="1456658"/>
                  </a:cubicBezTo>
                  <a:cubicBezTo>
                    <a:pt x="5550408" y="1402080"/>
                    <a:pt x="5592889" y="1353312"/>
                    <a:pt x="5649563" y="1325023"/>
                  </a:cubicBezTo>
                  <a:cubicBezTo>
                    <a:pt x="5744528" y="1277493"/>
                    <a:pt x="5856065" y="1296924"/>
                    <a:pt x="5963031" y="1289114"/>
                  </a:cubicBezTo>
                  <a:cubicBezTo>
                    <a:pt x="6042279" y="1283303"/>
                    <a:pt x="6120479" y="1262539"/>
                    <a:pt x="6185535" y="1217295"/>
                  </a:cubicBezTo>
                  <a:cubicBezTo>
                    <a:pt x="6261164" y="1164717"/>
                    <a:pt x="6312694" y="1083374"/>
                    <a:pt x="6326696" y="992315"/>
                  </a:cubicBezTo>
                  <a:cubicBezTo>
                    <a:pt x="6335459" y="935450"/>
                    <a:pt x="6328791" y="877253"/>
                    <a:pt x="6305169" y="824770"/>
                  </a:cubicBezTo>
                  <a:cubicBezTo>
                    <a:pt x="6273927" y="755333"/>
                    <a:pt x="6217158" y="701897"/>
                    <a:pt x="6156865" y="654844"/>
                  </a:cubicBezTo>
                  <a:cubicBezTo>
                    <a:pt x="6080379" y="595217"/>
                    <a:pt x="5996750" y="545687"/>
                    <a:pt x="5908072" y="506444"/>
                  </a:cubicBezTo>
                  <a:cubicBezTo>
                    <a:pt x="5803964" y="460343"/>
                    <a:pt x="5692807" y="426815"/>
                    <a:pt x="5606605" y="353282"/>
                  </a:cubicBezTo>
                  <a:cubicBezTo>
                    <a:pt x="5549170" y="304229"/>
                    <a:pt x="5503259" y="238887"/>
                    <a:pt x="5506117" y="164211"/>
                  </a:cubicBezTo>
                  <a:cubicBezTo>
                    <a:pt x="5508213" y="106109"/>
                    <a:pt x="5598890" y="0"/>
                    <a:pt x="5598890" y="0"/>
                  </a:cubicBezTo>
                </a:path>
              </a:pathLst>
            </a:custGeom>
            <a:noFill/>
            <a:ln w="12700" cap="rnd">
              <a:solidFill>
                <a:schemeClr val="bg2">
                  <a:alpha val="24000"/>
                </a:schemeClr>
              </a:solidFill>
              <a:prstDash val="lgDash"/>
              <a:round/>
            </a:ln>
          </p:spPr>
          <p:txBody>
            <a:bodyPr rtlCol="0" anchor="ctr"/>
            <a:lstStyle/>
            <a:p>
              <a:endParaRPr lang="en-US"/>
            </a:p>
          </p:txBody>
        </p:sp>
        <p:sp>
          <p:nvSpPr>
            <p:cNvPr id="50" name="Freeform: Shape 49">
              <a:extLst>
                <a:ext uri="{FF2B5EF4-FFF2-40B4-BE49-F238E27FC236}">
                  <a16:creationId xmlns:a16="http://schemas.microsoft.com/office/drawing/2014/main" id="{1ECB895E-B92E-4686-8B6F-BA0F9041C1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00" y="12542"/>
              <a:ext cx="3256801" cy="2769035"/>
            </a:xfrm>
            <a:custGeom>
              <a:avLst/>
              <a:gdLst>
                <a:gd name="connsiteX0" fmla="*/ 0 w 2563086"/>
                <a:gd name="connsiteY0" fmla="*/ 2102930 h 2102929"/>
                <a:gd name="connsiteX1" fmla="*/ 625888 w 2563086"/>
                <a:gd name="connsiteY1" fmla="*/ 1834229 h 2102929"/>
                <a:gd name="connsiteX2" fmla="*/ 954024 w 2563086"/>
                <a:gd name="connsiteY2" fmla="*/ 1789938 h 2102929"/>
                <a:gd name="connsiteX3" fmla="*/ 1379125 w 2563086"/>
                <a:gd name="connsiteY3" fmla="*/ 1870329 h 2102929"/>
                <a:gd name="connsiteX4" fmla="*/ 1819466 w 2563086"/>
                <a:gd name="connsiteY4" fmla="*/ 2021300 h 2102929"/>
                <a:gd name="connsiteX5" fmla="*/ 2221040 w 2563086"/>
                <a:gd name="connsiteY5" fmla="*/ 2010251 h 2102929"/>
                <a:gd name="connsiteX6" fmla="*/ 2507647 w 2563086"/>
                <a:gd name="connsiteY6" fmla="*/ 1867567 h 2102929"/>
                <a:gd name="connsiteX7" fmla="*/ 2560225 w 2563086"/>
                <a:gd name="connsiteY7" fmla="*/ 1652873 h 2102929"/>
                <a:gd name="connsiteX8" fmla="*/ 2328958 w 2563086"/>
                <a:gd name="connsiteY8" fmla="*/ 1295495 h 2102929"/>
                <a:gd name="connsiteX9" fmla="*/ 1676686 w 2563086"/>
                <a:gd name="connsiteY9" fmla="*/ 812292 h 2102929"/>
                <a:gd name="connsiteX10" fmla="*/ 1436942 w 2563086"/>
                <a:gd name="connsiteY10" fmla="*/ 669036 h 2102929"/>
                <a:gd name="connsiteX11" fmla="*/ 1157288 w 2563086"/>
                <a:gd name="connsiteY11" fmla="*/ 498634 h 2102929"/>
                <a:gd name="connsiteX12" fmla="*/ 928783 w 2563086"/>
                <a:gd name="connsiteY12" fmla="*/ 355949 h 2102929"/>
                <a:gd name="connsiteX13" fmla="*/ 649510 w 2563086"/>
                <a:gd name="connsiteY13" fmla="*/ 161639 h 2102929"/>
                <a:gd name="connsiteX14" fmla="*/ 373190 w 2563086"/>
                <a:gd name="connsiteY14" fmla="*/ 0 h 210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63086" h="2102929">
                  <a:moveTo>
                    <a:pt x="0" y="2102930"/>
                  </a:moveTo>
                  <a:cubicBezTo>
                    <a:pt x="182499" y="1964341"/>
                    <a:pt x="402717" y="1887855"/>
                    <a:pt x="625888" y="1834229"/>
                  </a:cubicBezTo>
                  <a:cubicBezTo>
                    <a:pt x="733711" y="1808321"/>
                    <a:pt x="843248" y="1789557"/>
                    <a:pt x="954024" y="1789938"/>
                  </a:cubicBezTo>
                  <a:cubicBezTo>
                    <a:pt x="1098995" y="1790414"/>
                    <a:pt x="1241965" y="1822609"/>
                    <a:pt x="1379125" y="1870329"/>
                  </a:cubicBezTo>
                  <a:cubicBezTo>
                    <a:pt x="1526191" y="1921478"/>
                    <a:pt x="1666780" y="1992059"/>
                    <a:pt x="1819466" y="2021300"/>
                  </a:cubicBezTo>
                  <a:cubicBezTo>
                    <a:pt x="1952244" y="2046827"/>
                    <a:pt x="2088356" y="2037112"/>
                    <a:pt x="2221040" y="2010251"/>
                  </a:cubicBezTo>
                  <a:cubicBezTo>
                    <a:pt x="2329720" y="1988249"/>
                    <a:pt x="2440877" y="1954530"/>
                    <a:pt x="2507647" y="1867567"/>
                  </a:cubicBezTo>
                  <a:cubicBezTo>
                    <a:pt x="2554320" y="1806702"/>
                    <a:pt x="2570226" y="1729073"/>
                    <a:pt x="2560225" y="1652873"/>
                  </a:cubicBezTo>
                  <a:cubicBezTo>
                    <a:pt x="2541270" y="1508665"/>
                    <a:pt x="2436019" y="1396175"/>
                    <a:pt x="2328958" y="1295495"/>
                  </a:cubicBezTo>
                  <a:cubicBezTo>
                    <a:pt x="2131314" y="1109567"/>
                    <a:pt x="1908429" y="953643"/>
                    <a:pt x="1676686" y="812292"/>
                  </a:cubicBezTo>
                  <a:cubicBezTo>
                    <a:pt x="1597152" y="763810"/>
                    <a:pt x="1516856" y="716756"/>
                    <a:pt x="1436942" y="669036"/>
                  </a:cubicBezTo>
                  <a:cubicBezTo>
                    <a:pt x="1343216" y="613029"/>
                    <a:pt x="1250442" y="555498"/>
                    <a:pt x="1157288" y="498634"/>
                  </a:cubicBezTo>
                  <a:cubicBezTo>
                    <a:pt x="1080611" y="451866"/>
                    <a:pt x="1003745" y="405479"/>
                    <a:pt x="928783" y="355949"/>
                  </a:cubicBezTo>
                  <a:cubicBezTo>
                    <a:pt x="834200" y="293465"/>
                    <a:pt x="743140" y="225552"/>
                    <a:pt x="649510" y="161639"/>
                  </a:cubicBezTo>
                  <a:cubicBezTo>
                    <a:pt x="539496" y="86487"/>
                    <a:pt x="373190" y="0"/>
                    <a:pt x="373190" y="0"/>
                  </a:cubicBezTo>
                </a:path>
              </a:pathLst>
            </a:custGeom>
            <a:noFill/>
            <a:ln w="12700" cap="rnd">
              <a:solidFill>
                <a:schemeClr val="bg2">
                  <a:alpha val="24000"/>
                </a:schemeClr>
              </a:solidFill>
              <a:prstDash val="lgDash"/>
              <a:round/>
            </a:ln>
          </p:spPr>
          <p:txBody>
            <a:bodyPr rtlCol="0" anchor="ctr"/>
            <a:lstStyle/>
            <a:p>
              <a:endParaRPr lang="en-US"/>
            </a:p>
          </p:txBody>
        </p:sp>
        <p:sp>
          <p:nvSpPr>
            <p:cNvPr id="51" name="Freeform: Shape 50">
              <a:extLst>
                <a:ext uri="{FF2B5EF4-FFF2-40B4-BE49-F238E27FC236}">
                  <a16:creationId xmlns:a16="http://schemas.microsoft.com/office/drawing/2014/main" id="{357CEDFC-C202-445C-9D3B-467FB3DCE9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a:p>
          </p:txBody>
        </p:sp>
        <p:sp>
          <p:nvSpPr>
            <p:cNvPr id="52" name="Freeform: Shape 51">
              <a:extLst>
                <a:ext uri="{FF2B5EF4-FFF2-40B4-BE49-F238E27FC236}">
                  <a16:creationId xmlns:a16="http://schemas.microsoft.com/office/drawing/2014/main" id="{E763FC30-4283-464C-932E-272A62FE5D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a:p>
          </p:txBody>
        </p:sp>
        <p:sp>
          <p:nvSpPr>
            <p:cNvPr id="53" name="Freeform: Shape 52">
              <a:extLst>
                <a:ext uri="{FF2B5EF4-FFF2-40B4-BE49-F238E27FC236}">
                  <a16:creationId xmlns:a16="http://schemas.microsoft.com/office/drawing/2014/main" id="{0DE2B79E-20B8-482A-9098-FCAEF6B21B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232906"/>
              <a:ext cx="1832649" cy="1702458"/>
            </a:xfrm>
            <a:custGeom>
              <a:avLst/>
              <a:gdLst>
                <a:gd name="connsiteX0" fmla="*/ 0 w 1391796"/>
                <a:gd name="connsiteY0" fmla="*/ 1292924 h 1292923"/>
                <a:gd name="connsiteX1" fmla="*/ 696563 w 1391796"/>
                <a:gd name="connsiteY1" fmla="*/ 1150906 h 1292923"/>
                <a:gd name="connsiteX2" fmla="*/ 993934 w 1391796"/>
                <a:gd name="connsiteY2" fmla="*/ 1192435 h 1292923"/>
                <a:gd name="connsiteX3" fmla="*/ 1155097 w 1391796"/>
                <a:gd name="connsiteY3" fmla="*/ 1192435 h 1292923"/>
                <a:gd name="connsiteX4" fmla="*/ 1324547 w 1391796"/>
                <a:gd name="connsiteY4" fmla="*/ 1184148 h 1292923"/>
                <a:gd name="connsiteX5" fmla="*/ 1381030 w 1391796"/>
                <a:gd name="connsiteY5" fmla="*/ 1149191 h 1292923"/>
                <a:gd name="connsiteX6" fmla="*/ 1357789 w 1391796"/>
                <a:gd name="connsiteY6" fmla="*/ 1027843 h 1292923"/>
                <a:gd name="connsiteX7" fmla="*/ 1136809 w 1391796"/>
                <a:gd name="connsiteY7" fmla="*/ 838295 h 1292923"/>
                <a:gd name="connsiteX8" fmla="*/ 804482 w 1391796"/>
                <a:gd name="connsiteY8" fmla="*/ 595598 h 1292923"/>
                <a:gd name="connsiteX9" fmla="*/ 530352 w 1391796"/>
                <a:gd name="connsiteY9" fmla="*/ 381191 h 1292923"/>
                <a:gd name="connsiteX10" fmla="*/ 0 w 1391796"/>
                <a:gd name="connsiteY10" fmla="*/ 0 h 12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1796" h="1292923">
                  <a:moveTo>
                    <a:pt x="0" y="1292924"/>
                  </a:moveTo>
                  <a:cubicBezTo>
                    <a:pt x="158877" y="1243108"/>
                    <a:pt x="531019" y="1138047"/>
                    <a:pt x="696563" y="1150906"/>
                  </a:cubicBezTo>
                  <a:cubicBezTo>
                    <a:pt x="796481" y="1158621"/>
                    <a:pt x="894017" y="1185863"/>
                    <a:pt x="993934" y="1192435"/>
                  </a:cubicBezTo>
                  <a:cubicBezTo>
                    <a:pt x="1047559" y="1195959"/>
                    <a:pt x="1101376" y="1192054"/>
                    <a:pt x="1155097" y="1192435"/>
                  </a:cubicBezTo>
                  <a:cubicBezTo>
                    <a:pt x="1212056" y="1192816"/>
                    <a:pt x="1269683" y="1198626"/>
                    <a:pt x="1324547" y="1184148"/>
                  </a:cubicBezTo>
                  <a:cubicBezTo>
                    <a:pt x="1346930" y="1178243"/>
                    <a:pt x="1368266" y="1168241"/>
                    <a:pt x="1381030" y="1149191"/>
                  </a:cubicBezTo>
                  <a:cubicBezTo>
                    <a:pt x="1405795" y="1112425"/>
                    <a:pt x="1383506" y="1065752"/>
                    <a:pt x="1357789" y="1027843"/>
                  </a:cubicBezTo>
                  <a:cubicBezTo>
                    <a:pt x="1302734" y="946880"/>
                    <a:pt x="1218152" y="893540"/>
                    <a:pt x="1136809" y="838295"/>
                  </a:cubicBezTo>
                  <a:cubicBezTo>
                    <a:pt x="1023271" y="761238"/>
                    <a:pt x="912971" y="679609"/>
                    <a:pt x="804482" y="595598"/>
                  </a:cubicBezTo>
                  <a:cubicBezTo>
                    <a:pt x="712756" y="524542"/>
                    <a:pt x="620459" y="454247"/>
                    <a:pt x="530352" y="381191"/>
                  </a:cubicBezTo>
                  <a:cubicBezTo>
                    <a:pt x="378809" y="258318"/>
                    <a:pt x="149733" y="125063"/>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54" name="Freeform: Shape 53">
              <a:extLst>
                <a:ext uri="{FF2B5EF4-FFF2-40B4-BE49-F238E27FC236}">
                  <a16:creationId xmlns:a16="http://schemas.microsoft.com/office/drawing/2014/main" id="{27ECCA13-011E-4D0B-8827-B1DFEF094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4787" y="27843"/>
              <a:ext cx="2207527" cy="1610525"/>
            </a:xfrm>
            <a:custGeom>
              <a:avLst/>
              <a:gdLst>
                <a:gd name="connsiteX0" fmla="*/ 1676495 w 1676495"/>
                <a:gd name="connsiteY0" fmla="*/ 1223105 h 1223105"/>
                <a:gd name="connsiteX1" fmla="*/ 1421702 w 1676495"/>
                <a:gd name="connsiteY1" fmla="*/ 1000792 h 1223105"/>
                <a:gd name="connsiteX2" fmla="*/ 1024604 w 1676495"/>
                <a:gd name="connsiteY2" fmla="*/ 744760 h 1223105"/>
                <a:gd name="connsiteX3" fmla="*/ 444722 w 1676495"/>
                <a:gd name="connsiteY3" fmla="*/ 345758 h 1223105"/>
                <a:gd name="connsiteX4" fmla="*/ 0 w 1676495"/>
                <a:gd name="connsiteY4" fmla="*/ 0 h 1223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6495" h="1223105">
                  <a:moveTo>
                    <a:pt x="1676495" y="1223105"/>
                  </a:moveTo>
                  <a:cubicBezTo>
                    <a:pt x="1603724" y="1136523"/>
                    <a:pt x="1514094" y="1066324"/>
                    <a:pt x="1421702" y="1000792"/>
                  </a:cubicBezTo>
                  <a:cubicBezTo>
                    <a:pt x="1293209" y="909733"/>
                    <a:pt x="1158526" y="827723"/>
                    <a:pt x="1024604" y="744760"/>
                  </a:cubicBezTo>
                  <a:cubicBezTo>
                    <a:pt x="824770" y="621030"/>
                    <a:pt x="623888" y="497777"/>
                    <a:pt x="444722" y="345758"/>
                  </a:cubicBezTo>
                  <a:cubicBezTo>
                    <a:pt x="330518" y="248888"/>
                    <a:pt x="135731" y="61817"/>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55" name="Freeform: Shape 54">
              <a:extLst>
                <a:ext uri="{FF2B5EF4-FFF2-40B4-BE49-F238E27FC236}">
                  <a16:creationId xmlns:a16="http://schemas.microsoft.com/office/drawing/2014/main" id="{24CCC8FF-3393-4965-BD21-DCB37A2453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638243"/>
              <a:ext cx="2318558" cy="594242"/>
            </a:xfrm>
            <a:custGeom>
              <a:avLst/>
              <a:gdLst>
                <a:gd name="connsiteX0" fmla="*/ 0 w 1760817"/>
                <a:gd name="connsiteY0" fmla="*/ 451295 h 451294"/>
                <a:gd name="connsiteX1" fmla="*/ 335661 w 1760817"/>
                <a:gd name="connsiteY1" fmla="*/ 319373 h 451294"/>
                <a:gd name="connsiteX2" fmla="*/ 629984 w 1760817"/>
                <a:gd name="connsiteY2" fmla="*/ 264319 h 451294"/>
                <a:gd name="connsiteX3" fmla="*/ 878777 w 1760817"/>
                <a:gd name="connsiteY3" fmla="*/ 278702 h 451294"/>
                <a:gd name="connsiteX4" fmla="*/ 1024700 w 1760817"/>
                <a:gd name="connsiteY4" fmla="*/ 302609 h 451294"/>
                <a:gd name="connsiteX5" fmla="*/ 1316641 w 1760817"/>
                <a:gd name="connsiteY5" fmla="*/ 360045 h 451294"/>
                <a:gd name="connsiteX6" fmla="*/ 1527143 w 1760817"/>
                <a:gd name="connsiteY6" fmla="*/ 386334 h 451294"/>
                <a:gd name="connsiteX7" fmla="*/ 1704023 w 1760817"/>
                <a:gd name="connsiteY7" fmla="*/ 0 h 451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817" h="451294">
                  <a:moveTo>
                    <a:pt x="0" y="451295"/>
                  </a:moveTo>
                  <a:cubicBezTo>
                    <a:pt x="77438" y="429292"/>
                    <a:pt x="257270" y="337852"/>
                    <a:pt x="335661" y="319373"/>
                  </a:cubicBezTo>
                  <a:cubicBezTo>
                    <a:pt x="433007" y="296418"/>
                    <a:pt x="530162" y="270510"/>
                    <a:pt x="629984" y="264319"/>
                  </a:cubicBezTo>
                  <a:cubicBezTo>
                    <a:pt x="713137" y="259080"/>
                    <a:pt x="796290" y="266891"/>
                    <a:pt x="878777" y="278702"/>
                  </a:cubicBezTo>
                  <a:cubicBezTo>
                    <a:pt x="927545" y="285655"/>
                    <a:pt x="976217" y="293751"/>
                    <a:pt x="1024700" y="302609"/>
                  </a:cubicBezTo>
                  <a:cubicBezTo>
                    <a:pt x="1122236" y="320516"/>
                    <a:pt x="1219581" y="339471"/>
                    <a:pt x="1316641" y="360045"/>
                  </a:cubicBezTo>
                  <a:cubicBezTo>
                    <a:pt x="1386269" y="374809"/>
                    <a:pt x="1456277" y="389763"/>
                    <a:pt x="1527143" y="386334"/>
                  </a:cubicBezTo>
                  <a:cubicBezTo>
                    <a:pt x="1592008" y="383191"/>
                    <a:pt x="1881569" y="391287"/>
                    <a:pt x="1704023" y="0"/>
                  </a:cubicBezTo>
                </a:path>
              </a:pathLst>
            </a:custGeom>
            <a:noFill/>
            <a:ln w="12700" cap="rnd">
              <a:solidFill>
                <a:schemeClr val="bg2">
                  <a:alpha val="24000"/>
                </a:schemeClr>
              </a:solidFill>
              <a:prstDash val="lgDash"/>
              <a:round/>
            </a:ln>
          </p:spPr>
          <p:txBody>
            <a:bodyPr rtlCol="0" anchor="ctr"/>
            <a:lstStyle/>
            <a:p>
              <a:endParaRPr lang="en-US"/>
            </a:p>
          </p:txBody>
        </p:sp>
        <p:sp>
          <p:nvSpPr>
            <p:cNvPr id="56" name="Freeform: Shape 55">
              <a:extLst>
                <a:ext uri="{FF2B5EF4-FFF2-40B4-BE49-F238E27FC236}">
                  <a16:creationId xmlns:a16="http://schemas.microsoft.com/office/drawing/2014/main" id="{A6D6870E-B40A-4E80-A706-BA8CB5E215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6372" y="454013"/>
              <a:ext cx="256959" cy="983296"/>
            </a:xfrm>
            <a:custGeom>
              <a:avLst/>
              <a:gdLst>
                <a:gd name="connsiteX0" fmla="*/ 90011 w 267734"/>
                <a:gd name="connsiteY0" fmla="*/ 746760 h 746759"/>
                <a:gd name="connsiteX1" fmla="*/ 250603 w 267734"/>
                <a:gd name="connsiteY1" fmla="*/ 541782 h 746759"/>
                <a:gd name="connsiteX2" fmla="*/ 250603 w 267734"/>
                <a:gd name="connsiteY2" fmla="*/ 325660 h 746759"/>
                <a:gd name="connsiteX3" fmla="*/ 0 w 267734"/>
                <a:gd name="connsiteY3" fmla="*/ 0 h 746759"/>
              </a:gdLst>
              <a:ahLst/>
              <a:cxnLst>
                <a:cxn ang="0">
                  <a:pos x="connsiteX0" y="connsiteY0"/>
                </a:cxn>
                <a:cxn ang="0">
                  <a:pos x="connsiteX1" y="connsiteY1"/>
                </a:cxn>
                <a:cxn ang="0">
                  <a:pos x="connsiteX2" y="connsiteY2"/>
                </a:cxn>
                <a:cxn ang="0">
                  <a:pos x="connsiteX3" y="connsiteY3"/>
                </a:cxn>
              </a:cxnLst>
              <a:rect l="l" t="t" r="r" b="b"/>
              <a:pathLst>
                <a:path w="267734" h="746759">
                  <a:moveTo>
                    <a:pt x="90011" y="746760"/>
                  </a:moveTo>
                  <a:cubicBezTo>
                    <a:pt x="159353" y="691801"/>
                    <a:pt x="221456" y="624935"/>
                    <a:pt x="250603" y="541782"/>
                  </a:cubicBezTo>
                  <a:cubicBezTo>
                    <a:pt x="275082" y="471868"/>
                    <a:pt x="271748" y="396907"/>
                    <a:pt x="250603" y="325660"/>
                  </a:cubicBezTo>
                  <a:cubicBezTo>
                    <a:pt x="210598" y="190500"/>
                    <a:pt x="117634" y="77629"/>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57" name="Freeform: Shape 56">
              <a:extLst>
                <a:ext uri="{FF2B5EF4-FFF2-40B4-BE49-F238E27FC236}">
                  <a16:creationId xmlns:a16="http://schemas.microsoft.com/office/drawing/2014/main" id="{81B66FCF-F34F-4C17-A29E-EE8E138129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3887" y="12542"/>
              <a:ext cx="6404043" cy="1673812"/>
            </a:xfrm>
            <a:custGeom>
              <a:avLst/>
              <a:gdLst>
                <a:gd name="connsiteX0" fmla="*/ 0 w 4863517"/>
                <a:gd name="connsiteY0" fmla="*/ 0 h 1271168"/>
                <a:gd name="connsiteX1" fmla="*/ 176879 w 4863517"/>
                <a:gd name="connsiteY1" fmla="*/ 115157 h 1271168"/>
                <a:gd name="connsiteX2" fmla="*/ 400812 w 4863517"/>
                <a:gd name="connsiteY2" fmla="*/ 277178 h 1271168"/>
                <a:gd name="connsiteX3" fmla="*/ 652367 w 4863517"/>
                <a:gd name="connsiteY3" fmla="*/ 421958 h 1271168"/>
                <a:gd name="connsiteX4" fmla="*/ 1110615 w 4863517"/>
                <a:gd name="connsiteY4" fmla="*/ 690848 h 1271168"/>
                <a:gd name="connsiteX5" fmla="*/ 1410843 w 4863517"/>
                <a:gd name="connsiteY5" fmla="*/ 830580 h 1271168"/>
                <a:gd name="connsiteX6" fmla="*/ 1585341 w 4863517"/>
                <a:gd name="connsiteY6" fmla="*/ 917067 h 1271168"/>
                <a:gd name="connsiteX7" fmla="*/ 1896046 w 4863517"/>
                <a:gd name="connsiteY7" fmla="*/ 1114901 h 1271168"/>
                <a:gd name="connsiteX8" fmla="*/ 2042255 w 4863517"/>
                <a:gd name="connsiteY8" fmla="*/ 1204627 h 1271168"/>
                <a:gd name="connsiteX9" fmla="*/ 2276570 w 4863517"/>
                <a:gd name="connsiteY9" fmla="*/ 1271111 h 1271168"/>
                <a:gd name="connsiteX10" fmla="*/ 2568988 w 4863517"/>
                <a:gd name="connsiteY10" fmla="*/ 1128141 h 1271168"/>
                <a:gd name="connsiteX11" fmla="*/ 2726817 w 4863517"/>
                <a:gd name="connsiteY11" fmla="*/ 882110 h 1271168"/>
                <a:gd name="connsiteX12" fmla="*/ 2861881 w 4863517"/>
                <a:gd name="connsiteY12" fmla="*/ 574929 h 1271168"/>
                <a:gd name="connsiteX13" fmla="*/ 2990660 w 4863517"/>
                <a:gd name="connsiteY13" fmla="*/ 411480 h 1271168"/>
                <a:gd name="connsiteX14" fmla="*/ 3259264 w 4863517"/>
                <a:gd name="connsiteY14" fmla="*/ 292322 h 1271168"/>
                <a:gd name="connsiteX15" fmla="*/ 3482150 w 4863517"/>
                <a:gd name="connsiteY15" fmla="*/ 325565 h 1271168"/>
                <a:gd name="connsiteX16" fmla="*/ 3824192 w 4863517"/>
                <a:gd name="connsiteY16" fmla="*/ 383762 h 1271168"/>
                <a:gd name="connsiteX17" fmla="*/ 4206145 w 4863517"/>
                <a:gd name="connsiteY17" fmla="*/ 420434 h 1271168"/>
                <a:gd name="connsiteX18" fmla="*/ 4505230 w 4863517"/>
                <a:gd name="connsiteY18" fmla="*/ 420434 h 1271168"/>
                <a:gd name="connsiteX19" fmla="*/ 4820127 w 4863517"/>
                <a:gd name="connsiteY19" fmla="*/ 349091 h 1271168"/>
                <a:gd name="connsiteX20" fmla="*/ 4863370 w 4863517"/>
                <a:gd name="connsiteY20" fmla="*/ 242316 h 1271168"/>
                <a:gd name="connsiteX21" fmla="*/ 4760691 w 4863517"/>
                <a:gd name="connsiteY21" fmla="*/ 0 h 127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63517" h="1271168">
                  <a:moveTo>
                    <a:pt x="0" y="0"/>
                  </a:moveTo>
                  <a:cubicBezTo>
                    <a:pt x="0" y="0"/>
                    <a:pt x="110680" y="67151"/>
                    <a:pt x="176879" y="115157"/>
                  </a:cubicBezTo>
                  <a:cubicBezTo>
                    <a:pt x="251555" y="169259"/>
                    <a:pt x="323564" y="226981"/>
                    <a:pt x="400812" y="277178"/>
                  </a:cubicBezTo>
                  <a:cubicBezTo>
                    <a:pt x="481965" y="329946"/>
                    <a:pt x="568166" y="374142"/>
                    <a:pt x="652367" y="421958"/>
                  </a:cubicBezTo>
                  <a:cubicBezTo>
                    <a:pt x="806386" y="509492"/>
                    <a:pt x="953167" y="609695"/>
                    <a:pt x="1110615" y="690848"/>
                  </a:cubicBezTo>
                  <a:cubicBezTo>
                    <a:pt x="1208723" y="741426"/>
                    <a:pt x="1310450" y="784670"/>
                    <a:pt x="1410843" y="830580"/>
                  </a:cubicBezTo>
                  <a:cubicBezTo>
                    <a:pt x="1469898" y="857631"/>
                    <a:pt x="1528477" y="885635"/>
                    <a:pt x="1585341" y="917067"/>
                  </a:cubicBezTo>
                  <a:cubicBezTo>
                    <a:pt x="1692878" y="976408"/>
                    <a:pt x="1794034" y="1046417"/>
                    <a:pt x="1896046" y="1114901"/>
                  </a:cubicBezTo>
                  <a:cubicBezTo>
                    <a:pt x="1943576" y="1146810"/>
                    <a:pt x="1991773" y="1177671"/>
                    <a:pt x="2042255" y="1204627"/>
                  </a:cubicBezTo>
                  <a:cubicBezTo>
                    <a:pt x="2115217" y="1243679"/>
                    <a:pt x="2194179" y="1272635"/>
                    <a:pt x="2276570" y="1271111"/>
                  </a:cubicBezTo>
                  <a:cubicBezTo>
                    <a:pt x="2388870" y="1269111"/>
                    <a:pt x="2490597" y="1209485"/>
                    <a:pt x="2568988" y="1128141"/>
                  </a:cubicBezTo>
                  <a:cubicBezTo>
                    <a:pt x="2637092" y="1057561"/>
                    <a:pt x="2686622" y="971836"/>
                    <a:pt x="2726817" y="882110"/>
                  </a:cubicBezTo>
                  <a:cubicBezTo>
                    <a:pt x="2772632" y="779907"/>
                    <a:pt x="2807208" y="672560"/>
                    <a:pt x="2861881" y="574929"/>
                  </a:cubicBezTo>
                  <a:cubicBezTo>
                    <a:pt x="2896076" y="513969"/>
                    <a:pt x="2938558" y="457962"/>
                    <a:pt x="2990660" y="411480"/>
                  </a:cubicBezTo>
                  <a:cubicBezTo>
                    <a:pt x="3065812" y="344329"/>
                    <a:pt x="3158966" y="297466"/>
                    <a:pt x="3259264" y="292322"/>
                  </a:cubicBezTo>
                  <a:cubicBezTo>
                    <a:pt x="3334607" y="288417"/>
                    <a:pt x="3408426" y="308324"/>
                    <a:pt x="3482150" y="325565"/>
                  </a:cubicBezTo>
                  <a:cubicBezTo>
                    <a:pt x="3594830" y="351854"/>
                    <a:pt x="3709416" y="368618"/>
                    <a:pt x="3824192" y="383762"/>
                  </a:cubicBezTo>
                  <a:cubicBezTo>
                    <a:pt x="3951065" y="400431"/>
                    <a:pt x="4078319" y="415290"/>
                    <a:pt x="4206145" y="420434"/>
                  </a:cubicBezTo>
                  <a:cubicBezTo>
                    <a:pt x="4305777" y="424434"/>
                    <a:pt x="4405503" y="419957"/>
                    <a:pt x="4505230" y="420434"/>
                  </a:cubicBezTo>
                  <a:cubicBezTo>
                    <a:pt x="4619435" y="421005"/>
                    <a:pt x="4745641" y="432149"/>
                    <a:pt x="4820127" y="349091"/>
                  </a:cubicBezTo>
                  <a:cubicBezTo>
                    <a:pt x="4846701" y="319469"/>
                    <a:pt x="4861655" y="282131"/>
                    <a:pt x="4863370" y="242316"/>
                  </a:cubicBezTo>
                  <a:cubicBezTo>
                    <a:pt x="4868037" y="134493"/>
                    <a:pt x="4760691" y="0"/>
                    <a:pt x="4760691" y="0"/>
                  </a:cubicBezTo>
                </a:path>
              </a:pathLst>
            </a:custGeom>
            <a:noFill/>
            <a:ln w="12700" cap="rnd">
              <a:solidFill>
                <a:schemeClr val="bg2">
                  <a:alpha val="24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id="{FD861033-CAAF-46D9-B275-DCF52F2CB6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0816" y="12291"/>
              <a:ext cx="5654210" cy="1210473"/>
            </a:xfrm>
            <a:custGeom>
              <a:avLst/>
              <a:gdLst>
                <a:gd name="connsiteX0" fmla="*/ 0 w 4294060"/>
                <a:gd name="connsiteY0" fmla="*/ 190 h 919287"/>
                <a:gd name="connsiteX1" fmla="*/ 417862 w 4294060"/>
                <a:gd name="connsiteY1" fmla="*/ 274606 h 919287"/>
                <a:gd name="connsiteX2" fmla="*/ 980218 w 4294060"/>
                <a:gd name="connsiteY2" fmla="*/ 608171 h 919287"/>
                <a:gd name="connsiteX3" fmla="*/ 1473137 w 4294060"/>
                <a:gd name="connsiteY3" fmla="*/ 792480 h 919287"/>
                <a:gd name="connsiteX4" fmla="*/ 1827276 w 4294060"/>
                <a:gd name="connsiteY4" fmla="*/ 914591 h 919287"/>
                <a:gd name="connsiteX5" fmla="*/ 2119217 w 4294060"/>
                <a:gd name="connsiteY5" fmla="*/ 847535 h 919287"/>
                <a:gd name="connsiteX6" fmla="*/ 2269998 w 4294060"/>
                <a:gd name="connsiteY6" fmla="*/ 610553 h 919287"/>
                <a:gd name="connsiteX7" fmla="*/ 2413540 w 4294060"/>
                <a:gd name="connsiteY7" fmla="*/ 361569 h 919287"/>
                <a:gd name="connsiteX8" fmla="*/ 2683859 w 4294060"/>
                <a:gd name="connsiteY8" fmla="*/ 67151 h 919287"/>
                <a:gd name="connsiteX9" fmla="*/ 3030760 w 4294060"/>
                <a:gd name="connsiteY9" fmla="*/ 36005 h 919287"/>
                <a:gd name="connsiteX10" fmla="*/ 3356134 w 4294060"/>
                <a:gd name="connsiteY10" fmla="*/ 129350 h 919287"/>
                <a:gd name="connsiteX11" fmla="*/ 3674364 w 4294060"/>
                <a:gd name="connsiteY11" fmla="*/ 244221 h 919287"/>
                <a:gd name="connsiteX12" fmla="*/ 3968687 w 4294060"/>
                <a:gd name="connsiteY12" fmla="*/ 244221 h 919287"/>
                <a:gd name="connsiteX13" fmla="*/ 4157662 w 4294060"/>
                <a:gd name="connsiteY13" fmla="*/ 177165 h 919287"/>
                <a:gd name="connsiteX14" fmla="*/ 4271296 w 4294060"/>
                <a:gd name="connsiteY14" fmla="*/ 63437 h 919287"/>
                <a:gd name="connsiteX15" fmla="*/ 4294061 w 4294060"/>
                <a:gd name="connsiteY15" fmla="*/ 0 h 91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94060" h="919287">
                  <a:moveTo>
                    <a:pt x="0" y="190"/>
                  </a:moveTo>
                  <a:cubicBezTo>
                    <a:pt x="0" y="190"/>
                    <a:pt x="243745" y="162211"/>
                    <a:pt x="417862" y="274606"/>
                  </a:cubicBezTo>
                  <a:cubicBezTo>
                    <a:pt x="601408" y="393097"/>
                    <a:pt x="781145" y="518922"/>
                    <a:pt x="980218" y="608171"/>
                  </a:cubicBezTo>
                  <a:cubicBezTo>
                    <a:pt x="1140333" y="679990"/>
                    <a:pt x="1310545" y="726281"/>
                    <a:pt x="1473137" y="792480"/>
                  </a:cubicBezTo>
                  <a:cubicBezTo>
                    <a:pt x="1589532" y="839915"/>
                    <a:pt x="1702975" y="898112"/>
                    <a:pt x="1827276" y="914591"/>
                  </a:cubicBezTo>
                  <a:cubicBezTo>
                    <a:pt x="1930813" y="928307"/>
                    <a:pt x="2039207" y="913733"/>
                    <a:pt x="2119217" y="847535"/>
                  </a:cubicBezTo>
                  <a:cubicBezTo>
                    <a:pt x="2192084" y="787146"/>
                    <a:pt x="2228183" y="696278"/>
                    <a:pt x="2269998" y="610553"/>
                  </a:cubicBezTo>
                  <a:cubicBezTo>
                    <a:pt x="2312003" y="524351"/>
                    <a:pt x="2362867" y="442913"/>
                    <a:pt x="2413540" y="361569"/>
                  </a:cubicBezTo>
                  <a:cubicBezTo>
                    <a:pt x="2485835" y="245650"/>
                    <a:pt x="2562511" y="127064"/>
                    <a:pt x="2683859" y="67151"/>
                  </a:cubicBezTo>
                  <a:cubicBezTo>
                    <a:pt x="2790254" y="14573"/>
                    <a:pt x="2912935" y="16764"/>
                    <a:pt x="3030760" y="36005"/>
                  </a:cubicBezTo>
                  <a:cubicBezTo>
                    <a:pt x="3142393" y="54293"/>
                    <a:pt x="3251073" y="87344"/>
                    <a:pt x="3356134" y="129350"/>
                  </a:cubicBezTo>
                  <a:cubicBezTo>
                    <a:pt x="3461194" y="171355"/>
                    <a:pt x="3563588" y="221742"/>
                    <a:pt x="3674364" y="244221"/>
                  </a:cubicBezTo>
                  <a:cubicBezTo>
                    <a:pt x="3771233" y="263938"/>
                    <a:pt x="3871341" y="262319"/>
                    <a:pt x="3968687" y="244221"/>
                  </a:cubicBezTo>
                  <a:cubicBezTo>
                    <a:pt x="4034981" y="231839"/>
                    <a:pt x="4099941" y="211931"/>
                    <a:pt x="4157662" y="177165"/>
                  </a:cubicBezTo>
                  <a:cubicBezTo>
                    <a:pt x="4204526" y="148971"/>
                    <a:pt x="4246817" y="112300"/>
                    <a:pt x="4271296" y="63437"/>
                  </a:cubicBezTo>
                  <a:cubicBezTo>
                    <a:pt x="4286441" y="33242"/>
                    <a:pt x="4294061" y="0"/>
                    <a:pt x="4294061" y="0"/>
                  </a:cubicBezTo>
                </a:path>
              </a:pathLst>
            </a:custGeom>
            <a:noFill/>
            <a:ln w="12700" cap="rnd">
              <a:solidFill>
                <a:schemeClr val="bg2">
                  <a:alpha val="24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id="{630B9015-F708-485A-9F3F-7E06230372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34783" y="12542"/>
              <a:ext cx="3018496" cy="823906"/>
            </a:xfrm>
            <a:custGeom>
              <a:avLst/>
              <a:gdLst>
                <a:gd name="connsiteX0" fmla="*/ 0 w 2292381"/>
                <a:gd name="connsiteY0" fmla="*/ 0 h 625711"/>
                <a:gd name="connsiteX1" fmla="*/ 272415 w 2292381"/>
                <a:gd name="connsiteY1" fmla="*/ 181070 h 625711"/>
                <a:gd name="connsiteX2" fmla="*/ 651415 w 2292381"/>
                <a:gd name="connsiteY2" fmla="*/ 385000 h 625711"/>
                <a:gd name="connsiteX3" fmla="*/ 915543 w 2292381"/>
                <a:gd name="connsiteY3" fmla="*/ 514255 h 625711"/>
                <a:gd name="connsiteX4" fmla="*/ 1277303 w 2292381"/>
                <a:gd name="connsiteY4" fmla="*/ 606171 h 625711"/>
                <a:gd name="connsiteX5" fmla="*/ 1618964 w 2292381"/>
                <a:gd name="connsiteY5" fmla="*/ 606171 h 625711"/>
                <a:gd name="connsiteX6" fmla="*/ 1817084 w 2292381"/>
                <a:gd name="connsiteY6" fmla="*/ 485489 h 625711"/>
                <a:gd name="connsiteX7" fmla="*/ 1963483 w 2292381"/>
                <a:gd name="connsiteY7" fmla="*/ 313182 h 625711"/>
                <a:gd name="connsiteX8" fmla="*/ 2102739 w 2292381"/>
                <a:gd name="connsiteY8" fmla="*/ 173831 h 625711"/>
                <a:gd name="connsiteX9" fmla="*/ 2292382 w 2292381"/>
                <a:gd name="connsiteY9" fmla="*/ 0 h 625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92381" h="625711">
                  <a:moveTo>
                    <a:pt x="0" y="0"/>
                  </a:moveTo>
                  <a:cubicBezTo>
                    <a:pt x="0" y="0"/>
                    <a:pt x="152019" y="110776"/>
                    <a:pt x="272415" y="181070"/>
                  </a:cubicBezTo>
                  <a:cubicBezTo>
                    <a:pt x="396335" y="253460"/>
                    <a:pt x="524351" y="318325"/>
                    <a:pt x="651415" y="385000"/>
                  </a:cubicBezTo>
                  <a:cubicBezTo>
                    <a:pt x="738283" y="430625"/>
                    <a:pt x="824198" y="478536"/>
                    <a:pt x="915543" y="514255"/>
                  </a:cubicBezTo>
                  <a:cubicBezTo>
                    <a:pt x="1031748" y="559689"/>
                    <a:pt x="1154049" y="585788"/>
                    <a:pt x="1277303" y="606171"/>
                  </a:cubicBezTo>
                  <a:cubicBezTo>
                    <a:pt x="1391603" y="625031"/>
                    <a:pt x="1508379" y="638556"/>
                    <a:pt x="1618964" y="606171"/>
                  </a:cubicBezTo>
                  <a:cubicBezTo>
                    <a:pt x="1694307" y="584168"/>
                    <a:pt x="1760791" y="540258"/>
                    <a:pt x="1817084" y="485489"/>
                  </a:cubicBezTo>
                  <a:cubicBezTo>
                    <a:pt x="1871186" y="432911"/>
                    <a:pt x="1913287" y="369475"/>
                    <a:pt x="1963483" y="313182"/>
                  </a:cubicBezTo>
                  <a:cubicBezTo>
                    <a:pt x="2007203" y="264128"/>
                    <a:pt x="2055305" y="219361"/>
                    <a:pt x="2102739" y="173831"/>
                  </a:cubicBezTo>
                  <a:cubicBezTo>
                    <a:pt x="2170272" y="109347"/>
                    <a:pt x="2292382" y="0"/>
                    <a:pt x="2292382" y="0"/>
                  </a:cubicBezTo>
                </a:path>
              </a:pathLst>
            </a:custGeom>
            <a:noFill/>
            <a:ln w="12700" cap="rnd">
              <a:solidFill>
                <a:schemeClr val="bg2">
                  <a:alpha val="24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id="{33441AA6-F9EC-411F-A4FB-9B7EE56C58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9011" y="12542"/>
              <a:ext cx="2456863" cy="555074"/>
            </a:xfrm>
            <a:custGeom>
              <a:avLst/>
              <a:gdLst>
                <a:gd name="connsiteX0" fmla="*/ 1865852 w 1865852"/>
                <a:gd name="connsiteY0" fmla="*/ 0 h 421548"/>
                <a:gd name="connsiteX1" fmla="*/ 1535049 w 1865852"/>
                <a:gd name="connsiteY1" fmla="*/ 258699 h 421548"/>
                <a:gd name="connsiteX2" fmla="*/ 1247966 w 1865852"/>
                <a:gd name="connsiteY2" fmla="*/ 408051 h 421548"/>
                <a:gd name="connsiteX3" fmla="*/ 955072 w 1865852"/>
                <a:gd name="connsiteY3" fmla="*/ 408051 h 421548"/>
                <a:gd name="connsiteX4" fmla="*/ 596170 w 1865852"/>
                <a:gd name="connsiteY4" fmla="*/ 336233 h 421548"/>
                <a:gd name="connsiteX5" fmla="*/ 283178 w 1865852"/>
                <a:gd name="connsiteY5" fmla="*/ 186881 h 421548"/>
                <a:gd name="connsiteX6" fmla="*/ 0 w 1865852"/>
                <a:gd name="connsiteY6" fmla="*/ 0 h 42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852" h="421548">
                  <a:moveTo>
                    <a:pt x="1865852" y="0"/>
                  </a:moveTo>
                  <a:cubicBezTo>
                    <a:pt x="1865852" y="0"/>
                    <a:pt x="1677543" y="155734"/>
                    <a:pt x="1535049" y="258699"/>
                  </a:cubicBezTo>
                  <a:cubicBezTo>
                    <a:pt x="1446752" y="322517"/>
                    <a:pt x="1353598" y="383096"/>
                    <a:pt x="1247966" y="408051"/>
                  </a:cubicBezTo>
                  <a:cubicBezTo>
                    <a:pt x="1152239" y="430625"/>
                    <a:pt x="1053084" y="420815"/>
                    <a:pt x="955072" y="408051"/>
                  </a:cubicBezTo>
                  <a:cubicBezTo>
                    <a:pt x="833723" y="392240"/>
                    <a:pt x="711803" y="376142"/>
                    <a:pt x="596170" y="336233"/>
                  </a:cubicBezTo>
                  <a:cubicBezTo>
                    <a:pt x="486728" y="298418"/>
                    <a:pt x="382715" y="246412"/>
                    <a:pt x="283178" y="186881"/>
                  </a:cubicBezTo>
                  <a:cubicBezTo>
                    <a:pt x="176213" y="122777"/>
                    <a:pt x="0" y="0"/>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61" name="Freeform: Shape 60">
              <a:extLst>
                <a:ext uri="{FF2B5EF4-FFF2-40B4-BE49-F238E27FC236}">
                  <a16:creationId xmlns:a16="http://schemas.microsoft.com/office/drawing/2014/main" id="{A6968039-0590-4D7E-ADDB-E70FAF5048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27898" y="12542"/>
              <a:ext cx="1788496" cy="377822"/>
            </a:xfrm>
            <a:custGeom>
              <a:avLst/>
              <a:gdLst>
                <a:gd name="connsiteX0" fmla="*/ 0 w 1358264"/>
                <a:gd name="connsiteY0" fmla="*/ 11621 h 286935"/>
                <a:gd name="connsiteX1" fmla="*/ 200977 w 1358264"/>
                <a:gd name="connsiteY1" fmla="*/ 163830 h 286935"/>
                <a:gd name="connsiteX2" fmla="*/ 499586 w 1358264"/>
                <a:gd name="connsiteY2" fmla="*/ 258604 h 286935"/>
                <a:gd name="connsiteX3" fmla="*/ 780955 w 1358264"/>
                <a:gd name="connsiteY3" fmla="*/ 284417 h 286935"/>
                <a:gd name="connsiteX4" fmla="*/ 1027843 w 1358264"/>
                <a:gd name="connsiteY4" fmla="*/ 215456 h 286935"/>
                <a:gd name="connsiteX5" fmla="*/ 1358265 w 1358264"/>
                <a:gd name="connsiteY5" fmla="*/ 0 h 2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8264" h="286935">
                  <a:moveTo>
                    <a:pt x="0" y="11621"/>
                  </a:moveTo>
                  <a:cubicBezTo>
                    <a:pt x="0" y="11621"/>
                    <a:pt x="89249" y="104299"/>
                    <a:pt x="200977" y="163830"/>
                  </a:cubicBezTo>
                  <a:cubicBezTo>
                    <a:pt x="293465" y="213074"/>
                    <a:pt x="396812" y="237458"/>
                    <a:pt x="499586" y="258604"/>
                  </a:cubicBezTo>
                  <a:cubicBezTo>
                    <a:pt x="592360" y="277749"/>
                    <a:pt x="686752" y="293180"/>
                    <a:pt x="780955" y="284417"/>
                  </a:cubicBezTo>
                  <a:cubicBezTo>
                    <a:pt x="866584" y="276511"/>
                    <a:pt x="949166" y="250412"/>
                    <a:pt x="1027843" y="215456"/>
                  </a:cubicBezTo>
                  <a:cubicBezTo>
                    <a:pt x="1167860" y="153353"/>
                    <a:pt x="1358265" y="0"/>
                    <a:pt x="1358265" y="0"/>
                  </a:cubicBezTo>
                </a:path>
              </a:pathLst>
            </a:custGeom>
            <a:noFill/>
            <a:ln w="12700" cap="rnd">
              <a:solidFill>
                <a:schemeClr val="bg2">
                  <a:alpha val="24000"/>
                </a:schemeClr>
              </a:solidFill>
              <a:prstDash val="lgDash"/>
              <a:round/>
            </a:ln>
          </p:spPr>
          <p:txBody>
            <a:bodyPr rtlCol="0" anchor="ctr"/>
            <a:lstStyle/>
            <a:p>
              <a:endParaRPr lang="en-US"/>
            </a:p>
          </p:txBody>
        </p:sp>
        <p:sp>
          <p:nvSpPr>
            <p:cNvPr id="62" name="Freeform: Shape 61">
              <a:extLst>
                <a:ext uri="{FF2B5EF4-FFF2-40B4-BE49-F238E27FC236}">
                  <a16:creationId xmlns:a16="http://schemas.microsoft.com/office/drawing/2014/main" id="{CBFFD17E-72B9-443C-8D9A-C2140F3EE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73095" y="12542"/>
              <a:ext cx="1173183" cy="220293"/>
            </a:xfrm>
            <a:custGeom>
              <a:avLst/>
              <a:gdLst>
                <a:gd name="connsiteX0" fmla="*/ 890969 w 890968"/>
                <a:gd name="connsiteY0" fmla="*/ 0 h 167300"/>
                <a:gd name="connsiteX1" fmla="*/ 657892 w 890968"/>
                <a:gd name="connsiteY1" fmla="*/ 143732 h 167300"/>
                <a:gd name="connsiteX2" fmla="*/ 408146 w 890968"/>
                <a:gd name="connsiteY2" fmla="*/ 160973 h 167300"/>
                <a:gd name="connsiteX3" fmla="*/ 0 w 890968"/>
                <a:gd name="connsiteY3" fmla="*/ 0 h 167300"/>
              </a:gdLst>
              <a:ahLst/>
              <a:cxnLst>
                <a:cxn ang="0">
                  <a:pos x="connsiteX0" y="connsiteY0"/>
                </a:cxn>
                <a:cxn ang="0">
                  <a:pos x="connsiteX1" y="connsiteY1"/>
                </a:cxn>
                <a:cxn ang="0">
                  <a:pos x="connsiteX2" y="connsiteY2"/>
                </a:cxn>
                <a:cxn ang="0">
                  <a:pos x="connsiteX3" y="connsiteY3"/>
                </a:cxn>
              </a:cxnLst>
              <a:rect l="l" t="t" r="r" b="b"/>
              <a:pathLst>
                <a:path w="890968" h="167300">
                  <a:moveTo>
                    <a:pt x="890969" y="0"/>
                  </a:moveTo>
                  <a:cubicBezTo>
                    <a:pt x="890969" y="0"/>
                    <a:pt x="763714" y="110585"/>
                    <a:pt x="657892" y="143732"/>
                  </a:cubicBezTo>
                  <a:cubicBezTo>
                    <a:pt x="577405" y="168974"/>
                    <a:pt x="491871" y="172593"/>
                    <a:pt x="408146" y="160973"/>
                  </a:cubicBezTo>
                  <a:cubicBezTo>
                    <a:pt x="235077" y="136970"/>
                    <a:pt x="0" y="0"/>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63" name="Freeform: Shape 62">
              <a:extLst>
                <a:ext uri="{FF2B5EF4-FFF2-40B4-BE49-F238E27FC236}">
                  <a16:creationId xmlns:a16="http://schemas.microsoft.com/office/drawing/2014/main" id="{2227F8EB-7284-4904-98C3-32BCBD33A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11911" y="706856"/>
              <a:ext cx="4728816" cy="4904604"/>
            </a:xfrm>
            <a:custGeom>
              <a:avLst/>
              <a:gdLst>
                <a:gd name="connsiteX0" fmla="*/ 904672 w 3591275"/>
                <a:gd name="connsiteY0" fmla="*/ 1758707 h 3724776"/>
                <a:gd name="connsiteX1" fmla="*/ 926199 w 3591275"/>
                <a:gd name="connsiteY1" fmla="*/ 1605545 h 3724776"/>
                <a:gd name="connsiteX2" fmla="*/ 912864 w 3591275"/>
                <a:gd name="connsiteY2" fmla="*/ 1413997 h 3724776"/>
                <a:gd name="connsiteX3" fmla="*/ 949440 w 3591275"/>
                <a:gd name="connsiteY3" fmla="*/ 1301412 h 3724776"/>
                <a:gd name="connsiteX4" fmla="*/ 1089839 w 3591275"/>
                <a:gd name="connsiteY4" fmla="*/ 1160918 h 3724776"/>
                <a:gd name="connsiteX5" fmla="*/ 1324439 w 3591275"/>
                <a:gd name="connsiteY5" fmla="*/ 973371 h 3724776"/>
                <a:gd name="connsiteX6" fmla="*/ 1609046 w 3591275"/>
                <a:gd name="connsiteY6" fmla="*/ 728102 h 3724776"/>
                <a:gd name="connsiteX7" fmla="*/ 1785926 w 3591275"/>
                <a:gd name="connsiteY7" fmla="*/ 472165 h 3724776"/>
                <a:gd name="connsiteX8" fmla="*/ 1985951 w 3591275"/>
                <a:gd name="connsiteY8" fmla="*/ 190320 h 3724776"/>
                <a:gd name="connsiteX9" fmla="*/ 2153305 w 3591275"/>
                <a:gd name="connsiteY9" fmla="*/ 67162 h 3724776"/>
                <a:gd name="connsiteX10" fmla="*/ 2466773 w 3591275"/>
                <a:gd name="connsiteY10" fmla="*/ 8488 h 3724776"/>
                <a:gd name="connsiteX11" fmla="*/ 2830247 w 3591275"/>
                <a:gd name="connsiteY11" fmla="*/ 8488 h 3724776"/>
                <a:gd name="connsiteX12" fmla="*/ 3140857 w 3591275"/>
                <a:gd name="connsiteY12" fmla="*/ 84498 h 3724776"/>
                <a:gd name="connsiteX13" fmla="*/ 3405271 w 3591275"/>
                <a:gd name="connsiteY13" fmla="*/ 216323 h 3724776"/>
                <a:gd name="connsiteX14" fmla="*/ 3515856 w 3591275"/>
                <a:gd name="connsiteY14" fmla="*/ 348150 h 3724776"/>
                <a:gd name="connsiteX15" fmla="*/ 3590818 w 3591275"/>
                <a:gd name="connsiteY15" fmla="*/ 627137 h 3724776"/>
                <a:gd name="connsiteX16" fmla="*/ 3555290 w 3591275"/>
                <a:gd name="connsiteY16" fmla="*/ 968608 h 3724776"/>
                <a:gd name="connsiteX17" fmla="*/ 3537002 w 3591275"/>
                <a:gd name="connsiteY17" fmla="*/ 1148535 h 3724776"/>
                <a:gd name="connsiteX18" fmla="*/ 3509094 w 3591275"/>
                <a:gd name="connsiteY18" fmla="*/ 1570017 h 3724776"/>
                <a:gd name="connsiteX19" fmla="*/ 3465278 w 3591275"/>
                <a:gd name="connsiteY19" fmla="*/ 1967114 h 3724776"/>
                <a:gd name="connsiteX20" fmla="*/ 3336024 w 3591275"/>
                <a:gd name="connsiteY20" fmla="*/ 2345733 h 3724776"/>
                <a:gd name="connsiteX21" fmla="*/ 3049893 w 3591275"/>
                <a:gd name="connsiteY21" fmla="*/ 2768262 h 3724776"/>
                <a:gd name="connsiteX22" fmla="*/ 2838724 w 3591275"/>
                <a:gd name="connsiteY22" fmla="*/ 2989908 h 3724776"/>
                <a:gd name="connsiteX23" fmla="*/ 2605647 w 3591275"/>
                <a:gd name="connsiteY23" fmla="*/ 3193077 h 3724776"/>
                <a:gd name="connsiteX24" fmla="*/ 2217980 w 3591275"/>
                <a:gd name="connsiteY24" fmla="*/ 3493209 h 3724776"/>
                <a:gd name="connsiteX25" fmla="*/ 1832598 w 3591275"/>
                <a:gd name="connsiteY25" fmla="*/ 3707903 h 3724776"/>
                <a:gd name="connsiteX26" fmla="*/ 1581043 w 3591275"/>
                <a:gd name="connsiteY26" fmla="*/ 3722952 h 3724776"/>
                <a:gd name="connsiteX27" fmla="*/ 1068693 w 3591275"/>
                <a:gd name="connsiteY27" fmla="*/ 3704474 h 3724776"/>
                <a:gd name="connsiteX28" fmla="*/ 852952 w 3591275"/>
                <a:gd name="connsiteY28" fmla="*/ 3704474 h 3724776"/>
                <a:gd name="connsiteX29" fmla="*/ 519482 w 3591275"/>
                <a:gd name="connsiteY29" fmla="*/ 3652562 h 3724776"/>
                <a:gd name="connsiteX30" fmla="*/ 400609 w 3591275"/>
                <a:gd name="connsiteY30" fmla="*/ 3595984 h 3724776"/>
                <a:gd name="connsiteX31" fmla="*/ 184868 w 3591275"/>
                <a:gd name="connsiteY31" fmla="*/ 3357002 h 3724776"/>
                <a:gd name="connsiteX32" fmla="*/ 59138 w 3591275"/>
                <a:gd name="connsiteY32" fmla="*/ 3101922 h 3724776"/>
                <a:gd name="connsiteX33" fmla="*/ 274 w 3591275"/>
                <a:gd name="connsiteY33" fmla="*/ 2778644 h 3724776"/>
                <a:gd name="connsiteX34" fmla="*/ 172200 w 3591275"/>
                <a:gd name="connsiteY34" fmla="*/ 2322682 h 3724776"/>
                <a:gd name="connsiteX35" fmla="*/ 446806 w 3591275"/>
                <a:gd name="connsiteY35" fmla="*/ 2095225 h 3724776"/>
                <a:gd name="connsiteX36" fmla="*/ 633686 w 3591275"/>
                <a:gd name="connsiteY36" fmla="*/ 2031693 h 3724776"/>
                <a:gd name="connsiteX37" fmla="*/ 840188 w 3591275"/>
                <a:gd name="connsiteY37" fmla="*/ 1910440 h 3724776"/>
                <a:gd name="connsiteX38" fmla="*/ 904672 w 3591275"/>
                <a:gd name="connsiteY38" fmla="*/ 1758707 h 37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591275" h="3724776">
                  <a:moveTo>
                    <a:pt x="904672" y="1758707"/>
                  </a:moveTo>
                  <a:cubicBezTo>
                    <a:pt x="916960" y="1708415"/>
                    <a:pt x="927056" y="1657266"/>
                    <a:pt x="926199" y="1605545"/>
                  </a:cubicBezTo>
                  <a:cubicBezTo>
                    <a:pt x="925151" y="1541251"/>
                    <a:pt x="907625" y="1478005"/>
                    <a:pt x="912864" y="1413997"/>
                  </a:cubicBezTo>
                  <a:cubicBezTo>
                    <a:pt x="916103" y="1374183"/>
                    <a:pt x="928866" y="1335702"/>
                    <a:pt x="949440" y="1301412"/>
                  </a:cubicBezTo>
                  <a:cubicBezTo>
                    <a:pt x="983730" y="1244262"/>
                    <a:pt x="1037641" y="1202733"/>
                    <a:pt x="1089839" y="1160918"/>
                  </a:cubicBezTo>
                  <a:cubicBezTo>
                    <a:pt x="1167944" y="1098339"/>
                    <a:pt x="1245382" y="1034712"/>
                    <a:pt x="1324439" y="973371"/>
                  </a:cubicBezTo>
                  <a:cubicBezTo>
                    <a:pt x="1423690" y="896313"/>
                    <a:pt x="1526179" y="822304"/>
                    <a:pt x="1609046" y="728102"/>
                  </a:cubicBezTo>
                  <a:cubicBezTo>
                    <a:pt x="1677626" y="650092"/>
                    <a:pt x="1732014" y="561033"/>
                    <a:pt x="1785926" y="472165"/>
                  </a:cubicBezTo>
                  <a:cubicBezTo>
                    <a:pt x="1845933" y="373296"/>
                    <a:pt x="1906226" y="273855"/>
                    <a:pt x="1985951" y="190320"/>
                  </a:cubicBezTo>
                  <a:cubicBezTo>
                    <a:pt x="2034242" y="139647"/>
                    <a:pt x="2089678" y="96213"/>
                    <a:pt x="2153305" y="67162"/>
                  </a:cubicBezTo>
                  <a:cubicBezTo>
                    <a:pt x="2250650" y="22680"/>
                    <a:pt x="2359616" y="15441"/>
                    <a:pt x="2466773" y="8488"/>
                  </a:cubicBezTo>
                  <a:cubicBezTo>
                    <a:pt x="2588026" y="582"/>
                    <a:pt x="2709660" y="-5800"/>
                    <a:pt x="2830247" y="8488"/>
                  </a:cubicBezTo>
                  <a:cubicBezTo>
                    <a:pt x="2936355" y="21061"/>
                    <a:pt x="3039606" y="49922"/>
                    <a:pt x="3140857" y="84498"/>
                  </a:cubicBezTo>
                  <a:cubicBezTo>
                    <a:pt x="3234868" y="116692"/>
                    <a:pt x="3328595" y="153459"/>
                    <a:pt x="3405271" y="216323"/>
                  </a:cubicBezTo>
                  <a:cubicBezTo>
                    <a:pt x="3450038" y="252995"/>
                    <a:pt x="3487281" y="297762"/>
                    <a:pt x="3515856" y="348150"/>
                  </a:cubicBezTo>
                  <a:cubicBezTo>
                    <a:pt x="3564052" y="433017"/>
                    <a:pt x="3587389" y="529505"/>
                    <a:pt x="3590818" y="627137"/>
                  </a:cubicBezTo>
                  <a:cubicBezTo>
                    <a:pt x="3594914" y="741722"/>
                    <a:pt x="3570625" y="854784"/>
                    <a:pt x="3555290" y="968608"/>
                  </a:cubicBezTo>
                  <a:cubicBezTo>
                    <a:pt x="3547194" y="1028330"/>
                    <a:pt x="3541860" y="1088433"/>
                    <a:pt x="3537002" y="1148535"/>
                  </a:cubicBezTo>
                  <a:cubicBezTo>
                    <a:pt x="3525762" y="1288839"/>
                    <a:pt x="3517856" y="1429427"/>
                    <a:pt x="3509094" y="1570017"/>
                  </a:cubicBezTo>
                  <a:cubicBezTo>
                    <a:pt x="3500712" y="1703176"/>
                    <a:pt x="3491472" y="1836431"/>
                    <a:pt x="3465278" y="1967114"/>
                  </a:cubicBezTo>
                  <a:cubicBezTo>
                    <a:pt x="3438894" y="2098464"/>
                    <a:pt x="3395365" y="2225622"/>
                    <a:pt x="3336024" y="2345733"/>
                  </a:cubicBezTo>
                  <a:cubicBezTo>
                    <a:pt x="3260491" y="2498799"/>
                    <a:pt x="3160860" y="2638436"/>
                    <a:pt x="3049893" y="2768262"/>
                  </a:cubicBezTo>
                  <a:cubicBezTo>
                    <a:pt x="2983504" y="2845891"/>
                    <a:pt x="2913114" y="2919900"/>
                    <a:pt x="2838724" y="2989908"/>
                  </a:cubicBezTo>
                  <a:cubicBezTo>
                    <a:pt x="2763667" y="3060584"/>
                    <a:pt x="2685466" y="3127830"/>
                    <a:pt x="2605647" y="3193077"/>
                  </a:cubicBezTo>
                  <a:cubicBezTo>
                    <a:pt x="2479155" y="3296613"/>
                    <a:pt x="2349044" y="3395578"/>
                    <a:pt x="2217980" y="3493209"/>
                  </a:cubicBezTo>
                  <a:cubicBezTo>
                    <a:pt x="2098441" y="3582173"/>
                    <a:pt x="1977092" y="3674375"/>
                    <a:pt x="1832598" y="3707903"/>
                  </a:cubicBezTo>
                  <a:cubicBezTo>
                    <a:pt x="1750397" y="3726953"/>
                    <a:pt x="1665530" y="3726286"/>
                    <a:pt x="1581043" y="3722952"/>
                  </a:cubicBezTo>
                  <a:cubicBezTo>
                    <a:pt x="1410260" y="3716190"/>
                    <a:pt x="1239667" y="3703712"/>
                    <a:pt x="1068693" y="3704474"/>
                  </a:cubicBezTo>
                  <a:cubicBezTo>
                    <a:pt x="996779" y="3704760"/>
                    <a:pt x="924865" y="3706665"/>
                    <a:pt x="852952" y="3704474"/>
                  </a:cubicBezTo>
                  <a:cubicBezTo>
                    <a:pt x="739890" y="3701045"/>
                    <a:pt x="626638" y="3688472"/>
                    <a:pt x="519482" y="3652562"/>
                  </a:cubicBezTo>
                  <a:cubicBezTo>
                    <a:pt x="477667" y="3638561"/>
                    <a:pt x="437567" y="3620082"/>
                    <a:pt x="400609" y="3595984"/>
                  </a:cubicBezTo>
                  <a:cubicBezTo>
                    <a:pt x="309836" y="3536929"/>
                    <a:pt x="242876" y="3448823"/>
                    <a:pt x="184868" y="3357002"/>
                  </a:cubicBezTo>
                  <a:cubicBezTo>
                    <a:pt x="134005" y="3276611"/>
                    <a:pt x="91618" y="3191267"/>
                    <a:pt x="59138" y="3101922"/>
                  </a:cubicBezTo>
                  <a:cubicBezTo>
                    <a:pt x="21324" y="2998004"/>
                    <a:pt x="-2870" y="2889039"/>
                    <a:pt x="274" y="2778644"/>
                  </a:cubicBezTo>
                  <a:cubicBezTo>
                    <a:pt x="4941" y="2612623"/>
                    <a:pt x="71045" y="2454889"/>
                    <a:pt x="172200" y="2322682"/>
                  </a:cubicBezTo>
                  <a:cubicBezTo>
                    <a:pt x="245638" y="2226670"/>
                    <a:pt x="336221" y="2143707"/>
                    <a:pt x="446806" y="2095225"/>
                  </a:cubicBezTo>
                  <a:cubicBezTo>
                    <a:pt x="507099" y="2068841"/>
                    <a:pt x="571012" y="2051982"/>
                    <a:pt x="633686" y="2031693"/>
                  </a:cubicBezTo>
                  <a:cubicBezTo>
                    <a:pt x="711696" y="2006547"/>
                    <a:pt x="789991" y="1974448"/>
                    <a:pt x="840188" y="1910440"/>
                  </a:cubicBezTo>
                  <a:cubicBezTo>
                    <a:pt x="874383" y="1866816"/>
                    <a:pt x="891433" y="1812904"/>
                    <a:pt x="904672" y="1758707"/>
                  </a:cubicBezTo>
                  <a:close/>
                </a:path>
              </a:pathLst>
            </a:custGeom>
            <a:noFill/>
            <a:ln w="12700" cap="rnd">
              <a:solidFill>
                <a:schemeClr val="bg2">
                  <a:alpha val="24000"/>
                </a:schemeClr>
              </a:solidFill>
              <a:prstDash val="lgDash"/>
              <a:round/>
            </a:ln>
          </p:spPr>
          <p:txBody>
            <a:bodyPr rtlCol="0" anchor="ctr"/>
            <a:lstStyle/>
            <a:p>
              <a:endParaRPr lang="en-US"/>
            </a:p>
          </p:txBody>
        </p:sp>
        <p:sp>
          <p:nvSpPr>
            <p:cNvPr id="64" name="Freeform: Shape 63">
              <a:extLst>
                <a:ext uri="{FF2B5EF4-FFF2-40B4-BE49-F238E27FC236}">
                  <a16:creationId xmlns:a16="http://schemas.microsoft.com/office/drawing/2014/main" id="{0546E1AF-525C-4FD2-BAE6-9D67224830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41750" y="923845"/>
              <a:ext cx="4196097" cy="4479998"/>
            </a:xfrm>
            <a:custGeom>
              <a:avLst/>
              <a:gdLst>
                <a:gd name="connsiteX0" fmla="*/ 78613 w 3186704"/>
                <a:gd name="connsiteY0" fmla="*/ 3007044 h 3402311"/>
                <a:gd name="connsiteX1" fmla="*/ 2032 w 3186704"/>
                <a:gd name="connsiteY1" fmla="*/ 2731772 h 3402311"/>
                <a:gd name="connsiteX2" fmla="*/ 21177 w 3186704"/>
                <a:gd name="connsiteY2" fmla="*/ 2545082 h 3402311"/>
                <a:gd name="connsiteX3" fmla="*/ 116903 w 3186704"/>
                <a:gd name="connsiteY3" fmla="*/ 2389443 h 3402311"/>
                <a:gd name="connsiteX4" fmla="*/ 241300 w 3186704"/>
                <a:gd name="connsiteY4" fmla="*/ 2308100 h 3402311"/>
                <a:gd name="connsiteX5" fmla="*/ 475805 w 3186704"/>
                <a:gd name="connsiteY5" fmla="*/ 2296099 h 3402311"/>
                <a:gd name="connsiteX6" fmla="*/ 664781 w 3186704"/>
                <a:gd name="connsiteY6" fmla="*/ 2336770 h 3402311"/>
                <a:gd name="connsiteX7" fmla="*/ 803560 w 3186704"/>
                <a:gd name="connsiteY7" fmla="*/ 2336770 h 3402311"/>
                <a:gd name="connsiteX8" fmla="*/ 942340 w 3186704"/>
                <a:gd name="connsiteY8" fmla="*/ 2224280 h 3402311"/>
                <a:gd name="connsiteX9" fmla="*/ 1018921 w 3186704"/>
                <a:gd name="connsiteY9" fmla="*/ 1958532 h 3402311"/>
                <a:gd name="connsiteX10" fmla="*/ 1061974 w 3186704"/>
                <a:gd name="connsiteY10" fmla="*/ 1606679 h 3402311"/>
                <a:gd name="connsiteX11" fmla="*/ 1114647 w 3186704"/>
                <a:gd name="connsiteY11" fmla="*/ 1369697 h 3402311"/>
                <a:gd name="connsiteX12" fmla="*/ 1243806 w 3186704"/>
                <a:gd name="connsiteY12" fmla="*/ 1080042 h 3402311"/>
                <a:gd name="connsiteX13" fmla="*/ 1468691 w 3186704"/>
                <a:gd name="connsiteY13" fmla="*/ 795149 h 3402311"/>
                <a:gd name="connsiteX14" fmla="*/ 1770157 w 3186704"/>
                <a:gd name="connsiteY14" fmla="*/ 452820 h 3402311"/>
                <a:gd name="connsiteX15" fmla="*/ 2082387 w 3186704"/>
                <a:gd name="connsiteY15" fmla="*/ 140400 h 3402311"/>
                <a:gd name="connsiteX16" fmla="*/ 2298890 w 3186704"/>
                <a:gd name="connsiteY16" fmla="*/ 31530 h 3402311"/>
                <a:gd name="connsiteX17" fmla="*/ 2533396 w 3186704"/>
                <a:gd name="connsiteY17" fmla="*/ 383 h 3402311"/>
                <a:gd name="connsiteX18" fmla="*/ 2796572 w 3186704"/>
                <a:gd name="connsiteY18" fmla="*/ 53056 h 3402311"/>
                <a:gd name="connsiteX19" fmla="*/ 3014313 w 3186704"/>
                <a:gd name="connsiteY19" fmla="*/ 177548 h 3402311"/>
                <a:gd name="connsiteX20" fmla="*/ 3131566 w 3186704"/>
                <a:gd name="connsiteY20" fmla="*/ 366619 h 3402311"/>
                <a:gd name="connsiteX21" fmla="*/ 3174619 w 3186704"/>
                <a:gd name="connsiteY21" fmla="*/ 610745 h 3402311"/>
                <a:gd name="connsiteX22" fmla="*/ 3168142 w 3186704"/>
                <a:gd name="connsiteY22" fmla="*/ 993460 h 3402311"/>
                <a:gd name="connsiteX23" fmla="*/ 3185763 w 3186704"/>
                <a:gd name="connsiteY23" fmla="*/ 1497141 h 3402311"/>
                <a:gd name="connsiteX24" fmla="*/ 3150806 w 3186704"/>
                <a:gd name="connsiteY24" fmla="*/ 1790892 h 3402311"/>
                <a:gd name="connsiteX25" fmla="*/ 3076130 w 3186704"/>
                <a:gd name="connsiteY25" fmla="*/ 2071404 h 3402311"/>
                <a:gd name="connsiteX26" fmla="*/ 2847435 w 3186704"/>
                <a:gd name="connsiteY26" fmla="*/ 2470216 h 3402311"/>
                <a:gd name="connsiteX27" fmla="*/ 2359374 w 3186704"/>
                <a:gd name="connsiteY27" fmla="*/ 2929701 h 3402311"/>
                <a:gd name="connsiteX28" fmla="*/ 2099723 w 3186704"/>
                <a:gd name="connsiteY28" fmla="*/ 3097056 h 3402311"/>
                <a:gd name="connsiteX29" fmla="*/ 1760537 w 3186704"/>
                <a:gd name="connsiteY29" fmla="*/ 3241359 h 3402311"/>
                <a:gd name="connsiteX30" fmla="*/ 1610518 w 3186704"/>
                <a:gd name="connsiteY30" fmla="*/ 3309463 h 3402311"/>
                <a:gd name="connsiteX31" fmla="*/ 1367059 w 3186704"/>
                <a:gd name="connsiteY31" fmla="*/ 3374138 h 3402311"/>
                <a:gd name="connsiteX32" fmla="*/ 1210183 w 3186704"/>
                <a:gd name="connsiteY32" fmla="*/ 3385663 h 3402311"/>
                <a:gd name="connsiteX33" fmla="*/ 905573 w 3186704"/>
                <a:gd name="connsiteY33" fmla="*/ 3401856 h 3402311"/>
                <a:gd name="connsiteX34" fmla="*/ 558292 w 3186704"/>
                <a:gd name="connsiteY34" fmla="*/ 3382234 h 3402311"/>
                <a:gd name="connsiteX35" fmla="*/ 467137 w 3186704"/>
                <a:gd name="connsiteY35" fmla="*/ 3363756 h 3402311"/>
                <a:gd name="connsiteX36" fmla="*/ 206343 w 3186704"/>
                <a:gd name="connsiteY36" fmla="*/ 3202117 h 3402311"/>
                <a:gd name="connsiteX37" fmla="*/ 78613 w 3186704"/>
                <a:gd name="connsiteY37" fmla="*/ 3007044 h 340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186704" h="3402311">
                  <a:moveTo>
                    <a:pt x="78613" y="3007044"/>
                  </a:moveTo>
                  <a:cubicBezTo>
                    <a:pt x="38512" y="2919891"/>
                    <a:pt x="9937" y="2827308"/>
                    <a:pt x="2032" y="2731772"/>
                  </a:cubicBezTo>
                  <a:cubicBezTo>
                    <a:pt x="-3207" y="2668717"/>
                    <a:pt x="1174" y="2604994"/>
                    <a:pt x="21177" y="2545082"/>
                  </a:cubicBezTo>
                  <a:cubicBezTo>
                    <a:pt x="40608" y="2486599"/>
                    <a:pt x="73469" y="2433259"/>
                    <a:pt x="116903" y="2389443"/>
                  </a:cubicBezTo>
                  <a:cubicBezTo>
                    <a:pt x="152241" y="2353725"/>
                    <a:pt x="194151" y="2325150"/>
                    <a:pt x="241300" y="2308100"/>
                  </a:cubicBezTo>
                  <a:cubicBezTo>
                    <a:pt x="315880" y="2281049"/>
                    <a:pt x="397224" y="2282668"/>
                    <a:pt x="475805" y="2296099"/>
                  </a:cubicBezTo>
                  <a:cubicBezTo>
                    <a:pt x="539337" y="2306957"/>
                    <a:pt x="601440" y="2324959"/>
                    <a:pt x="664781" y="2336770"/>
                  </a:cubicBezTo>
                  <a:cubicBezTo>
                    <a:pt x="710978" y="2345343"/>
                    <a:pt x="758412" y="2349343"/>
                    <a:pt x="803560" y="2336770"/>
                  </a:cubicBezTo>
                  <a:cubicBezTo>
                    <a:pt x="862711" y="2320292"/>
                    <a:pt x="909288" y="2276382"/>
                    <a:pt x="942340" y="2224280"/>
                  </a:cubicBezTo>
                  <a:cubicBezTo>
                    <a:pt x="992155" y="2145604"/>
                    <a:pt x="1006919" y="2051306"/>
                    <a:pt x="1018921" y="1958532"/>
                  </a:cubicBezTo>
                  <a:cubicBezTo>
                    <a:pt x="1034065" y="1841280"/>
                    <a:pt x="1043972" y="1723456"/>
                    <a:pt x="1061974" y="1606679"/>
                  </a:cubicBezTo>
                  <a:cubicBezTo>
                    <a:pt x="1074356" y="1526574"/>
                    <a:pt x="1091120" y="1447231"/>
                    <a:pt x="1114647" y="1369697"/>
                  </a:cubicBezTo>
                  <a:cubicBezTo>
                    <a:pt x="1145413" y="1268065"/>
                    <a:pt x="1187989" y="1170244"/>
                    <a:pt x="1243806" y="1080042"/>
                  </a:cubicBezTo>
                  <a:cubicBezTo>
                    <a:pt x="1307623" y="976981"/>
                    <a:pt x="1388396" y="886017"/>
                    <a:pt x="1468691" y="795149"/>
                  </a:cubicBezTo>
                  <a:cubicBezTo>
                    <a:pt x="1569466" y="681230"/>
                    <a:pt x="1670621" y="567787"/>
                    <a:pt x="1770157" y="452820"/>
                  </a:cubicBezTo>
                  <a:cubicBezTo>
                    <a:pt x="1867027" y="340997"/>
                    <a:pt x="1962277" y="226316"/>
                    <a:pt x="2082387" y="140400"/>
                  </a:cubicBezTo>
                  <a:cubicBezTo>
                    <a:pt x="2148586" y="93061"/>
                    <a:pt x="2221166" y="55437"/>
                    <a:pt x="2298890" y="31530"/>
                  </a:cubicBezTo>
                  <a:cubicBezTo>
                    <a:pt x="2374709" y="8193"/>
                    <a:pt x="2454053" y="-2189"/>
                    <a:pt x="2533396" y="383"/>
                  </a:cubicBezTo>
                  <a:cubicBezTo>
                    <a:pt x="2623312" y="3336"/>
                    <a:pt x="2711704" y="22957"/>
                    <a:pt x="2796572" y="53056"/>
                  </a:cubicBezTo>
                  <a:cubicBezTo>
                    <a:pt x="2876391" y="81345"/>
                    <a:pt x="2953544" y="118779"/>
                    <a:pt x="3014313" y="177548"/>
                  </a:cubicBezTo>
                  <a:cubicBezTo>
                    <a:pt x="3068320" y="229745"/>
                    <a:pt x="3106515" y="295753"/>
                    <a:pt x="3131566" y="366619"/>
                  </a:cubicBezTo>
                  <a:cubicBezTo>
                    <a:pt x="3159283" y="444915"/>
                    <a:pt x="3170904" y="527687"/>
                    <a:pt x="3174619" y="610745"/>
                  </a:cubicBezTo>
                  <a:cubicBezTo>
                    <a:pt x="3180334" y="738285"/>
                    <a:pt x="3167856" y="865729"/>
                    <a:pt x="3168142" y="993460"/>
                  </a:cubicBezTo>
                  <a:cubicBezTo>
                    <a:pt x="3168618" y="1161576"/>
                    <a:pt x="3191573" y="1329120"/>
                    <a:pt x="3185763" y="1497141"/>
                  </a:cubicBezTo>
                  <a:cubicBezTo>
                    <a:pt x="3182334" y="1595820"/>
                    <a:pt x="3168904" y="1693833"/>
                    <a:pt x="3150806" y="1790892"/>
                  </a:cubicBezTo>
                  <a:cubicBezTo>
                    <a:pt x="3132994" y="1886238"/>
                    <a:pt x="3109753" y="1980535"/>
                    <a:pt x="3076130" y="2071404"/>
                  </a:cubicBezTo>
                  <a:cubicBezTo>
                    <a:pt x="3022600" y="2215993"/>
                    <a:pt x="2942590" y="2348867"/>
                    <a:pt x="2847435" y="2470216"/>
                  </a:cubicBezTo>
                  <a:cubicBezTo>
                    <a:pt x="2708941" y="2646714"/>
                    <a:pt x="2538920" y="2795018"/>
                    <a:pt x="2359374" y="2929701"/>
                  </a:cubicBezTo>
                  <a:cubicBezTo>
                    <a:pt x="2276792" y="2991614"/>
                    <a:pt x="2191734" y="3050383"/>
                    <a:pt x="2099723" y="3097056"/>
                  </a:cubicBezTo>
                  <a:cubicBezTo>
                    <a:pt x="1990090" y="3152682"/>
                    <a:pt x="1872551" y="3190687"/>
                    <a:pt x="1760537" y="3241359"/>
                  </a:cubicBezTo>
                  <a:cubicBezTo>
                    <a:pt x="1710531" y="3264029"/>
                    <a:pt x="1661382" y="3288794"/>
                    <a:pt x="1610518" y="3309463"/>
                  </a:cubicBezTo>
                  <a:cubicBezTo>
                    <a:pt x="1532414" y="3341182"/>
                    <a:pt x="1450689" y="3363375"/>
                    <a:pt x="1367059" y="3374138"/>
                  </a:cubicBezTo>
                  <a:cubicBezTo>
                    <a:pt x="1315053" y="3380806"/>
                    <a:pt x="1262570" y="3382806"/>
                    <a:pt x="1210183" y="3385663"/>
                  </a:cubicBezTo>
                  <a:cubicBezTo>
                    <a:pt x="1108646" y="3391188"/>
                    <a:pt x="1007205" y="3399760"/>
                    <a:pt x="905573" y="3401856"/>
                  </a:cubicBezTo>
                  <a:cubicBezTo>
                    <a:pt x="789463" y="3404142"/>
                    <a:pt x="673354" y="3397855"/>
                    <a:pt x="558292" y="3382234"/>
                  </a:cubicBezTo>
                  <a:cubicBezTo>
                    <a:pt x="527526" y="3378043"/>
                    <a:pt x="497046" y="3372328"/>
                    <a:pt x="467137" y="3363756"/>
                  </a:cubicBezTo>
                  <a:cubicBezTo>
                    <a:pt x="367220" y="3335276"/>
                    <a:pt x="277876" y="3277555"/>
                    <a:pt x="206343" y="3202117"/>
                  </a:cubicBezTo>
                  <a:cubicBezTo>
                    <a:pt x="152527" y="3145348"/>
                    <a:pt x="111379" y="3078196"/>
                    <a:pt x="78613" y="3007044"/>
                  </a:cubicBezTo>
                  <a:close/>
                </a:path>
              </a:pathLst>
            </a:custGeom>
            <a:noFill/>
            <a:ln w="12700" cap="rnd">
              <a:solidFill>
                <a:schemeClr val="bg2">
                  <a:alpha val="24000"/>
                </a:schemeClr>
              </a:solidFill>
              <a:prstDash val="lgDash"/>
              <a:round/>
            </a:ln>
          </p:spPr>
          <p:txBody>
            <a:bodyPr rtlCol="0" anchor="ctr"/>
            <a:lstStyle/>
            <a:p>
              <a:endParaRPr lang="en-US"/>
            </a:p>
          </p:txBody>
        </p:sp>
        <p:sp>
          <p:nvSpPr>
            <p:cNvPr id="65" name="Freeform: Shape 64">
              <a:extLst>
                <a:ext uri="{FF2B5EF4-FFF2-40B4-BE49-F238E27FC236}">
                  <a16:creationId xmlns:a16="http://schemas.microsoft.com/office/drawing/2014/main" id="{704EA0D3-F1E3-4AF6-B30E-791175E31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960461" y="1175713"/>
              <a:ext cx="3568552" cy="3938179"/>
            </a:xfrm>
            <a:custGeom>
              <a:avLst/>
              <a:gdLst>
                <a:gd name="connsiteX0" fmla="*/ 2179 w 2710118"/>
                <a:gd name="connsiteY0" fmla="*/ 2712895 h 2990829"/>
                <a:gd name="connsiteX1" fmla="*/ 18085 w 2710118"/>
                <a:gd name="connsiteY1" fmla="*/ 2589260 h 2990829"/>
                <a:gd name="connsiteX2" fmla="*/ 161627 w 2710118"/>
                <a:gd name="connsiteY2" fmla="*/ 2489533 h 2990829"/>
                <a:gd name="connsiteX3" fmla="*/ 384893 w 2710118"/>
                <a:gd name="connsiteY3" fmla="*/ 2559352 h 2990829"/>
                <a:gd name="connsiteX4" fmla="*/ 648069 w 2710118"/>
                <a:gd name="connsiteY4" fmla="*/ 2579259 h 2990829"/>
                <a:gd name="connsiteX5" fmla="*/ 831520 w 2710118"/>
                <a:gd name="connsiteY5" fmla="*/ 2445623 h 2990829"/>
                <a:gd name="connsiteX6" fmla="*/ 909244 w 2710118"/>
                <a:gd name="connsiteY6" fmla="*/ 2210260 h 2990829"/>
                <a:gd name="connsiteX7" fmla="*/ 975062 w 2710118"/>
                <a:gd name="connsiteY7" fmla="*/ 1771444 h 2990829"/>
                <a:gd name="connsiteX8" fmla="*/ 989064 w 2710118"/>
                <a:gd name="connsiteY8" fmla="*/ 1486170 h 2990829"/>
                <a:gd name="connsiteX9" fmla="*/ 1058882 w 2710118"/>
                <a:gd name="connsiteY9" fmla="*/ 1115171 h 2990829"/>
                <a:gd name="connsiteX10" fmla="*/ 1238333 w 2710118"/>
                <a:gd name="connsiteY10" fmla="*/ 776081 h 2990829"/>
                <a:gd name="connsiteX11" fmla="*/ 1567327 w 2710118"/>
                <a:gd name="connsiteY11" fmla="*/ 399081 h 2990829"/>
                <a:gd name="connsiteX12" fmla="*/ 1944136 w 2710118"/>
                <a:gd name="connsiteY12" fmla="*/ 85899 h 2990829"/>
                <a:gd name="connsiteX13" fmla="*/ 2167402 w 2710118"/>
                <a:gd name="connsiteY13" fmla="*/ 2079 h 2990829"/>
                <a:gd name="connsiteX14" fmla="*/ 2412671 w 2710118"/>
                <a:gd name="connsiteY14" fmla="*/ 53991 h 2990829"/>
                <a:gd name="connsiteX15" fmla="*/ 2616030 w 2710118"/>
                <a:gd name="connsiteY15" fmla="*/ 291354 h 2990829"/>
                <a:gd name="connsiteX16" fmla="*/ 2637937 w 2710118"/>
                <a:gd name="connsiteY16" fmla="*/ 724265 h 2990829"/>
                <a:gd name="connsiteX17" fmla="*/ 2691753 w 2710118"/>
                <a:gd name="connsiteY17" fmla="*/ 1117266 h 2990829"/>
                <a:gd name="connsiteX18" fmla="*/ 2705755 w 2710118"/>
                <a:gd name="connsiteY18" fmla="*/ 1476359 h 2990829"/>
                <a:gd name="connsiteX19" fmla="*/ 2616030 w 2710118"/>
                <a:gd name="connsiteY19" fmla="*/ 1859359 h 2990829"/>
                <a:gd name="connsiteX20" fmla="*/ 2404670 w 2710118"/>
                <a:gd name="connsiteY20" fmla="*/ 2250361 h 2990829"/>
                <a:gd name="connsiteX21" fmla="*/ 2198263 w 2710118"/>
                <a:gd name="connsiteY21" fmla="*/ 2456862 h 2990829"/>
                <a:gd name="connsiteX22" fmla="*/ 1724680 w 2710118"/>
                <a:gd name="connsiteY22" fmla="*/ 2757091 h 2990829"/>
                <a:gd name="connsiteX23" fmla="*/ 1327868 w 2710118"/>
                <a:gd name="connsiteY23" fmla="*/ 2810907 h 2990829"/>
                <a:gd name="connsiteX24" fmla="*/ 931057 w 2710118"/>
                <a:gd name="connsiteY24" fmla="*/ 2912634 h 2990829"/>
                <a:gd name="connsiteX25" fmla="*/ 695789 w 2710118"/>
                <a:gd name="connsiteY25" fmla="*/ 2972451 h 2990829"/>
                <a:gd name="connsiteX26" fmla="*/ 348889 w 2710118"/>
                <a:gd name="connsiteY26" fmla="*/ 2984452 h 2990829"/>
                <a:gd name="connsiteX27" fmla="*/ 73711 w 2710118"/>
                <a:gd name="connsiteY27" fmla="*/ 2882725 h 2990829"/>
                <a:gd name="connsiteX28" fmla="*/ 2179 w 2710118"/>
                <a:gd name="connsiteY28" fmla="*/ 2712895 h 299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710118" h="2990829">
                  <a:moveTo>
                    <a:pt x="2179" y="2712895"/>
                  </a:moveTo>
                  <a:cubicBezTo>
                    <a:pt x="-2774" y="2670604"/>
                    <a:pt x="-12" y="2627551"/>
                    <a:pt x="18085" y="2589260"/>
                  </a:cubicBezTo>
                  <a:cubicBezTo>
                    <a:pt x="44755" y="2532967"/>
                    <a:pt x="99810" y="2495153"/>
                    <a:pt x="161627" y="2489533"/>
                  </a:cubicBezTo>
                  <a:cubicBezTo>
                    <a:pt x="240304" y="2482389"/>
                    <a:pt x="310312" y="2530491"/>
                    <a:pt x="384893" y="2559352"/>
                  </a:cubicBezTo>
                  <a:cubicBezTo>
                    <a:pt x="468904" y="2591832"/>
                    <a:pt x="561392" y="2603452"/>
                    <a:pt x="648069" y="2579259"/>
                  </a:cubicBezTo>
                  <a:cubicBezTo>
                    <a:pt x="723602" y="2558209"/>
                    <a:pt x="788563" y="2511346"/>
                    <a:pt x="831520" y="2445623"/>
                  </a:cubicBezTo>
                  <a:cubicBezTo>
                    <a:pt x="877050" y="2375805"/>
                    <a:pt x="893052" y="2292366"/>
                    <a:pt x="909244" y="2210260"/>
                  </a:cubicBezTo>
                  <a:cubicBezTo>
                    <a:pt x="938010" y="2064909"/>
                    <a:pt x="963156" y="1918986"/>
                    <a:pt x="975062" y="1771444"/>
                  </a:cubicBezTo>
                  <a:cubicBezTo>
                    <a:pt x="982682" y="1676575"/>
                    <a:pt x="981539" y="1581134"/>
                    <a:pt x="989064" y="1486170"/>
                  </a:cubicBezTo>
                  <a:cubicBezTo>
                    <a:pt x="998970" y="1360154"/>
                    <a:pt x="1017163" y="1234424"/>
                    <a:pt x="1058882" y="1115171"/>
                  </a:cubicBezTo>
                  <a:cubicBezTo>
                    <a:pt x="1101269" y="993822"/>
                    <a:pt x="1163848" y="880951"/>
                    <a:pt x="1238333" y="776081"/>
                  </a:cubicBezTo>
                  <a:cubicBezTo>
                    <a:pt x="1335107" y="639778"/>
                    <a:pt x="1448741" y="516906"/>
                    <a:pt x="1567327" y="399081"/>
                  </a:cubicBezTo>
                  <a:cubicBezTo>
                    <a:pt x="1683627" y="283543"/>
                    <a:pt x="1803452" y="169719"/>
                    <a:pt x="1944136" y="85899"/>
                  </a:cubicBezTo>
                  <a:cubicBezTo>
                    <a:pt x="2013383" y="44656"/>
                    <a:pt x="2087487" y="10366"/>
                    <a:pt x="2167402" y="2079"/>
                  </a:cubicBezTo>
                  <a:cubicBezTo>
                    <a:pt x="2252365" y="-6684"/>
                    <a:pt x="2337709" y="12557"/>
                    <a:pt x="2412671" y="53991"/>
                  </a:cubicBezTo>
                  <a:cubicBezTo>
                    <a:pt x="2507063" y="106092"/>
                    <a:pt x="2581263" y="189341"/>
                    <a:pt x="2616030" y="291354"/>
                  </a:cubicBezTo>
                  <a:cubicBezTo>
                    <a:pt x="2662892" y="429085"/>
                    <a:pt x="2633651" y="577770"/>
                    <a:pt x="2637937" y="724265"/>
                  </a:cubicBezTo>
                  <a:cubicBezTo>
                    <a:pt x="2641842" y="856472"/>
                    <a:pt x="2673941" y="986012"/>
                    <a:pt x="2691753" y="1117266"/>
                  </a:cubicBezTo>
                  <a:cubicBezTo>
                    <a:pt x="2707946" y="1236234"/>
                    <a:pt x="2715565" y="1356630"/>
                    <a:pt x="2705755" y="1476359"/>
                  </a:cubicBezTo>
                  <a:cubicBezTo>
                    <a:pt x="2694896" y="1607709"/>
                    <a:pt x="2662606" y="1736011"/>
                    <a:pt x="2616030" y="1859359"/>
                  </a:cubicBezTo>
                  <a:cubicBezTo>
                    <a:pt x="2563451" y="1998710"/>
                    <a:pt x="2496681" y="2133298"/>
                    <a:pt x="2404670" y="2250361"/>
                  </a:cubicBezTo>
                  <a:cubicBezTo>
                    <a:pt x="2344376" y="2327132"/>
                    <a:pt x="2272177" y="2392854"/>
                    <a:pt x="2198263" y="2456862"/>
                  </a:cubicBezTo>
                  <a:cubicBezTo>
                    <a:pt x="2054911" y="2580973"/>
                    <a:pt x="1905464" y="2703370"/>
                    <a:pt x="1724680" y="2757091"/>
                  </a:cubicBezTo>
                  <a:cubicBezTo>
                    <a:pt x="1596473" y="2795191"/>
                    <a:pt x="1460456" y="2791857"/>
                    <a:pt x="1327868" y="2810907"/>
                  </a:cubicBezTo>
                  <a:cubicBezTo>
                    <a:pt x="1192518" y="2830433"/>
                    <a:pt x="1062311" y="2873677"/>
                    <a:pt x="931057" y="2912634"/>
                  </a:cubicBezTo>
                  <a:cubicBezTo>
                    <a:pt x="853428" y="2935684"/>
                    <a:pt x="775513" y="2958259"/>
                    <a:pt x="695789" y="2972451"/>
                  </a:cubicBezTo>
                  <a:cubicBezTo>
                    <a:pt x="581203" y="2992929"/>
                    <a:pt x="464808" y="2995311"/>
                    <a:pt x="348889" y="2984452"/>
                  </a:cubicBezTo>
                  <a:cubicBezTo>
                    <a:pt x="247352" y="2974927"/>
                    <a:pt x="142006" y="2956544"/>
                    <a:pt x="73711" y="2882725"/>
                  </a:cubicBezTo>
                  <a:cubicBezTo>
                    <a:pt x="31420" y="2836434"/>
                    <a:pt x="9513" y="2775474"/>
                    <a:pt x="2179" y="2712895"/>
                  </a:cubicBezTo>
                  <a:close/>
                </a:path>
              </a:pathLst>
            </a:custGeom>
            <a:noFill/>
            <a:ln w="12700" cap="rnd">
              <a:solidFill>
                <a:schemeClr val="bg2">
                  <a:alpha val="24000"/>
                </a:schemeClr>
              </a:solidFill>
              <a:prstDash val="lgDash"/>
              <a:round/>
            </a:ln>
          </p:spPr>
          <p:txBody>
            <a:bodyPr rtlCol="0" anchor="ctr"/>
            <a:lstStyle/>
            <a:p>
              <a:endParaRPr lang="en-US"/>
            </a:p>
          </p:txBody>
        </p:sp>
        <p:sp>
          <p:nvSpPr>
            <p:cNvPr id="66" name="Freeform: Shape 65">
              <a:extLst>
                <a:ext uri="{FF2B5EF4-FFF2-40B4-BE49-F238E27FC236}">
                  <a16:creationId xmlns:a16="http://schemas.microsoft.com/office/drawing/2014/main" id="{2910BB0F-2FD9-4EA6-82D7-5226F29ABE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36081" y="1589661"/>
              <a:ext cx="1743551" cy="2969484"/>
            </a:xfrm>
            <a:custGeom>
              <a:avLst/>
              <a:gdLst>
                <a:gd name="connsiteX0" fmla="*/ 14495 w 1324131"/>
                <a:gd name="connsiteY0" fmla="*/ 1664146 h 2255159"/>
                <a:gd name="connsiteX1" fmla="*/ 97839 w 1324131"/>
                <a:gd name="connsiteY1" fmla="*/ 1271049 h 2255159"/>
                <a:gd name="connsiteX2" fmla="*/ 97839 w 1324131"/>
                <a:gd name="connsiteY2" fmla="*/ 991109 h 2255159"/>
                <a:gd name="connsiteX3" fmla="*/ 195756 w 1324131"/>
                <a:gd name="connsiteY3" fmla="*/ 588964 h 2255159"/>
                <a:gd name="connsiteX4" fmla="*/ 373778 w 1324131"/>
                <a:gd name="connsiteY4" fmla="*/ 336170 h 2255159"/>
                <a:gd name="connsiteX5" fmla="*/ 706867 w 1324131"/>
                <a:gd name="connsiteY5" fmla="*/ 86234 h 2255159"/>
                <a:gd name="connsiteX6" fmla="*/ 953755 w 1324131"/>
                <a:gd name="connsiteY6" fmla="*/ 33 h 2255159"/>
                <a:gd name="connsiteX7" fmla="*/ 1105965 w 1324131"/>
                <a:gd name="connsiteY7" fmla="*/ 60326 h 2255159"/>
                <a:gd name="connsiteX8" fmla="*/ 1146160 w 1324131"/>
                <a:gd name="connsiteY8" fmla="*/ 221204 h 2255159"/>
                <a:gd name="connsiteX9" fmla="*/ 1177783 w 1324131"/>
                <a:gd name="connsiteY9" fmla="*/ 448089 h 2255159"/>
                <a:gd name="connsiteX10" fmla="*/ 1281129 w 1324131"/>
                <a:gd name="connsiteY10" fmla="*/ 789941 h 2255159"/>
                <a:gd name="connsiteX11" fmla="*/ 1306942 w 1324131"/>
                <a:gd name="connsiteY11" fmla="*/ 942151 h 2255159"/>
                <a:gd name="connsiteX12" fmla="*/ 1321325 w 1324131"/>
                <a:gd name="connsiteY12" fmla="*/ 1272478 h 2255159"/>
                <a:gd name="connsiteX13" fmla="*/ 1215121 w 1324131"/>
                <a:gd name="connsiteY13" fmla="*/ 1660240 h 2255159"/>
                <a:gd name="connsiteX14" fmla="*/ 1085962 w 1324131"/>
                <a:gd name="connsiteY14" fmla="*/ 1844073 h 2255159"/>
                <a:gd name="connsiteX15" fmla="*/ 849075 w 1324131"/>
                <a:gd name="connsiteY15" fmla="*/ 2081055 h 2255159"/>
                <a:gd name="connsiteX16" fmla="*/ 445691 w 1324131"/>
                <a:gd name="connsiteY16" fmla="*/ 2254887 h 2255159"/>
                <a:gd name="connsiteX17" fmla="*/ 126985 w 1324131"/>
                <a:gd name="connsiteY17" fmla="*/ 2134205 h 2255159"/>
                <a:gd name="connsiteX18" fmla="*/ 683 w 1324131"/>
                <a:gd name="connsiteY18" fmla="*/ 1829690 h 2255159"/>
                <a:gd name="connsiteX19" fmla="*/ 14495 w 1324131"/>
                <a:gd name="connsiteY19" fmla="*/ 1664146 h 2255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24131" h="2255159">
                  <a:moveTo>
                    <a:pt x="14495" y="1664146"/>
                  </a:moveTo>
                  <a:cubicBezTo>
                    <a:pt x="40593" y="1532320"/>
                    <a:pt x="87552" y="1404780"/>
                    <a:pt x="97839" y="1271049"/>
                  </a:cubicBezTo>
                  <a:cubicBezTo>
                    <a:pt x="104982" y="1177895"/>
                    <a:pt x="94790" y="1084454"/>
                    <a:pt x="97839" y="991109"/>
                  </a:cubicBezTo>
                  <a:cubicBezTo>
                    <a:pt x="102411" y="851759"/>
                    <a:pt x="135177" y="714408"/>
                    <a:pt x="195756" y="588964"/>
                  </a:cubicBezTo>
                  <a:cubicBezTo>
                    <a:pt x="240809" y="495524"/>
                    <a:pt x="301674" y="410751"/>
                    <a:pt x="373778" y="336170"/>
                  </a:cubicBezTo>
                  <a:cubicBezTo>
                    <a:pt x="470742" y="235967"/>
                    <a:pt x="585614" y="155386"/>
                    <a:pt x="706867" y="86234"/>
                  </a:cubicBezTo>
                  <a:cubicBezTo>
                    <a:pt x="784020" y="42229"/>
                    <a:pt x="865363" y="1367"/>
                    <a:pt x="953755" y="33"/>
                  </a:cubicBezTo>
                  <a:cubicBezTo>
                    <a:pt x="1011667" y="-824"/>
                    <a:pt x="1070817" y="14892"/>
                    <a:pt x="1105965" y="60326"/>
                  </a:cubicBezTo>
                  <a:cubicBezTo>
                    <a:pt x="1140350" y="104903"/>
                    <a:pt x="1142445" y="164244"/>
                    <a:pt x="1146160" y="221204"/>
                  </a:cubicBezTo>
                  <a:cubicBezTo>
                    <a:pt x="1151113" y="297594"/>
                    <a:pt x="1160543" y="373604"/>
                    <a:pt x="1177783" y="448089"/>
                  </a:cubicBezTo>
                  <a:cubicBezTo>
                    <a:pt x="1204644" y="564199"/>
                    <a:pt x="1253888" y="673927"/>
                    <a:pt x="1281129" y="789941"/>
                  </a:cubicBezTo>
                  <a:cubicBezTo>
                    <a:pt x="1292940" y="840043"/>
                    <a:pt x="1300656" y="891097"/>
                    <a:pt x="1306942" y="942151"/>
                  </a:cubicBezTo>
                  <a:cubicBezTo>
                    <a:pt x="1320563" y="1051784"/>
                    <a:pt x="1328754" y="1162274"/>
                    <a:pt x="1321325" y="1272478"/>
                  </a:cubicBezTo>
                  <a:cubicBezTo>
                    <a:pt x="1312181" y="1407828"/>
                    <a:pt x="1279700" y="1541178"/>
                    <a:pt x="1215121" y="1660240"/>
                  </a:cubicBezTo>
                  <a:cubicBezTo>
                    <a:pt x="1179307" y="1726249"/>
                    <a:pt x="1134063" y="1786352"/>
                    <a:pt x="1085962" y="1844073"/>
                  </a:cubicBezTo>
                  <a:cubicBezTo>
                    <a:pt x="1014239" y="1930084"/>
                    <a:pt x="936610" y="2011237"/>
                    <a:pt x="849075" y="2081055"/>
                  </a:cubicBezTo>
                  <a:cubicBezTo>
                    <a:pt x="731441" y="2174972"/>
                    <a:pt x="595424" y="2249743"/>
                    <a:pt x="445691" y="2254887"/>
                  </a:cubicBezTo>
                  <a:cubicBezTo>
                    <a:pt x="326915" y="2258887"/>
                    <a:pt x="210138" y="2218882"/>
                    <a:pt x="126985" y="2134205"/>
                  </a:cubicBezTo>
                  <a:cubicBezTo>
                    <a:pt x="47642" y="2053432"/>
                    <a:pt x="5922" y="1943228"/>
                    <a:pt x="683" y="1829690"/>
                  </a:cubicBezTo>
                  <a:cubicBezTo>
                    <a:pt x="-2079" y="1774255"/>
                    <a:pt x="3732" y="1718819"/>
                    <a:pt x="14495" y="1664146"/>
                  </a:cubicBezTo>
                  <a:close/>
                </a:path>
              </a:pathLst>
            </a:custGeom>
            <a:noFill/>
            <a:ln w="12700" cap="rnd">
              <a:solidFill>
                <a:schemeClr val="bg2">
                  <a:alpha val="24000"/>
                </a:schemeClr>
              </a:solidFill>
              <a:prstDash val="lgDash"/>
              <a:round/>
            </a:ln>
          </p:spPr>
          <p:txBody>
            <a:bodyPr rtlCol="0" anchor="ctr"/>
            <a:lstStyle/>
            <a:p>
              <a:endParaRPr lang="en-US"/>
            </a:p>
          </p:txBody>
        </p:sp>
        <p:sp>
          <p:nvSpPr>
            <p:cNvPr id="67" name="Freeform: Shape 66">
              <a:extLst>
                <a:ext uri="{FF2B5EF4-FFF2-40B4-BE49-F238E27FC236}">
                  <a16:creationId xmlns:a16="http://schemas.microsoft.com/office/drawing/2014/main" id="{619C1A72-0647-44E4-9BB1-EA823EED52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56128" y="3099688"/>
              <a:ext cx="933037" cy="1078994"/>
            </a:xfrm>
            <a:custGeom>
              <a:avLst/>
              <a:gdLst>
                <a:gd name="connsiteX0" fmla="*/ 23248 w 708590"/>
                <a:gd name="connsiteY0" fmla="*/ 533652 h 819436"/>
                <a:gd name="connsiteX1" fmla="*/ 132310 w 708590"/>
                <a:gd name="connsiteY1" fmla="*/ 280859 h 819436"/>
                <a:gd name="connsiteX2" fmla="*/ 255754 w 708590"/>
                <a:gd name="connsiteY2" fmla="*/ 97026 h 819436"/>
                <a:gd name="connsiteX3" fmla="*/ 445206 w 708590"/>
                <a:gd name="connsiteY3" fmla="*/ 2253 h 819436"/>
                <a:gd name="connsiteX4" fmla="*/ 597415 w 708590"/>
                <a:gd name="connsiteY4" fmla="*/ 33875 h 819436"/>
                <a:gd name="connsiteX5" fmla="*/ 703619 w 708590"/>
                <a:gd name="connsiteY5" fmla="*/ 214851 h 819436"/>
                <a:gd name="connsiteX6" fmla="*/ 686379 w 708590"/>
                <a:gd name="connsiteY6" fmla="*/ 418781 h 819436"/>
                <a:gd name="connsiteX7" fmla="*/ 585890 w 708590"/>
                <a:gd name="connsiteY7" fmla="*/ 616996 h 819436"/>
                <a:gd name="connsiteX8" fmla="*/ 347574 w 708590"/>
                <a:gd name="connsiteY8" fmla="*/ 780731 h 819436"/>
                <a:gd name="connsiteX9" fmla="*/ 166695 w 708590"/>
                <a:gd name="connsiteY9" fmla="*/ 818069 h 819436"/>
                <a:gd name="connsiteX10" fmla="*/ 14485 w 708590"/>
                <a:gd name="connsiteY10" fmla="*/ 720438 h 819436"/>
                <a:gd name="connsiteX11" fmla="*/ 23248 w 708590"/>
                <a:gd name="connsiteY11" fmla="*/ 533652 h 81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8590" h="819436">
                  <a:moveTo>
                    <a:pt x="23248" y="533652"/>
                  </a:moveTo>
                  <a:cubicBezTo>
                    <a:pt x="51728" y="446213"/>
                    <a:pt x="90685" y="362869"/>
                    <a:pt x="132310" y="280859"/>
                  </a:cubicBezTo>
                  <a:cubicBezTo>
                    <a:pt x="166028" y="214470"/>
                    <a:pt x="202223" y="148461"/>
                    <a:pt x="255754" y="97026"/>
                  </a:cubicBezTo>
                  <a:cubicBezTo>
                    <a:pt x="307855" y="46925"/>
                    <a:pt x="373578" y="11587"/>
                    <a:pt x="445206" y="2253"/>
                  </a:cubicBezTo>
                  <a:cubicBezTo>
                    <a:pt x="498546" y="-4701"/>
                    <a:pt x="552743" y="4062"/>
                    <a:pt x="597415" y="33875"/>
                  </a:cubicBezTo>
                  <a:cubicBezTo>
                    <a:pt x="657708" y="74071"/>
                    <a:pt x="691617" y="142937"/>
                    <a:pt x="703619" y="214851"/>
                  </a:cubicBezTo>
                  <a:cubicBezTo>
                    <a:pt x="715049" y="282954"/>
                    <a:pt x="705715" y="352296"/>
                    <a:pt x="686379" y="418781"/>
                  </a:cubicBezTo>
                  <a:cubicBezTo>
                    <a:pt x="665519" y="490790"/>
                    <a:pt x="634182" y="559846"/>
                    <a:pt x="585890" y="616996"/>
                  </a:cubicBezTo>
                  <a:cubicBezTo>
                    <a:pt x="523025" y="691386"/>
                    <a:pt x="437395" y="742155"/>
                    <a:pt x="347574" y="780731"/>
                  </a:cubicBezTo>
                  <a:cubicBezTo>
                    <a:pt x="289758" y="805591"/>
                    <a:pt x="228988" y="824831"/>
                    <a:pt x="166695" y="818069"/>
                  </a:cubicBezTo>
                  <a:cubicBezTo>
                    <a:pt x="102496" y="811115"/>
                    <a:pt x="41631" y="778445"/>
                    <a:pt x="14485" y="720438"/>
                  </a:cubicBezTo>
                  <a:cubicBezTo>
                    <a:pt x="-12661" y="662145"/>
                    <a:pt x="3055" y="595660"/>
                    <a:pt x="23248" y="533652"/>
                  </a:cubicBezTo>
                  <a:close/>
                </a:path>
              </a:pathLst>
            </a:custGeom>
            <a:noFill/>
            <a:ln w="12700" cap="rnd">
              <a:solidFill>
                <a:schemeClr val="bg2">
                  <a:alpha val="24000"/>
                </a:schemeClr>
              </a:solidFill>
              <a:prstDash val="lgDash"/>
              <a:round/>
            </a:ln>
          </p:spPr>
          <p:txBody>
            <a:bodyPr rtlCol="0" anchor="ctr"/>
            <a:lstStyle/>
            <a:p>
              <a:endParaRPr lang="en-US"/>
            </a:p>
          </p:txBody>
        </p:sp>
        <p:sp>
          <p:nvSpPr>
            <p:cNvPr id="68" name="Freeform: Shape 67">
              <a:extLst>
                <a:ext uri="{FF2B5EF4-FFF2-40B4-BE49-F238E27FC236}">
                  <a16:creationId xmlns:a16="http://schemas.microsoft.com/office/drawing/2014/main" id="{2C60E4D0-A72D-4248-AFA0-D70960B66B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21413" y="2153126"/>
              <a:ext cx="562062" cy="821426"/>
            </a:xfrm>
            <a:custGeom>
              <a:avLst/>
              <a:gdLst>
                <a:gd name="connsiteX0" fmla="*/ 149850 w 426855"/>
                <a:gd name="connsiteY0" fmla="*/ 546425 h 623828"/>
                <a:gd name="connsiteX1" fmla="*/ 209667 w 426855"/>
                <a:gd name="connsiteY1" fmla="*/ 590336 h 623828"/>
                <a:gd name="connsiteX2" fmla="*/ 285391 w 426855"/>
                <a:gd name="connsiteY2" fmla="*/ 622244 h 623828"/>
                <a:gd name="connsiteX3" fmla="*/ 393024 w 426855"/>
                <a:gd name="connsiteY3" fmla="*/ 584335 h 623828"/>
                <a:gd name="connsiteX4" fmla="*/ 420932 w 426855"/>
                <a:gd name="connsiteY4" fmla="*/ 446699 h 623828"/>
                <a:gd name="connsiteX5" fmla="*/ 420932 w 426855"/>
                <a:gd name="connsiteY5" fmla="*/ 227243 h 623828"/>
                <a:gd name="connsiteX6" fmla="*/ 341208 w 426855"/>
                <a:gd name="connsiteY6" fmla="*/ 59698 h 623828"/>
                <a:gd name="connsiteX7" fmla="*/ 273390 w 426855"/>
                <a:gd name="connsiteY7" fmla="*/ 11787 h 623828"/>
                <a:gd name="connsiteX8" fmla="*/ 4213 w 426855"/>
                <a:gd name="connsiteY8" fmla="*/ 229243 h 623828"/>
                <a:gd name="connsiteX9" fmla="*/ 58029 w 426855"/>
                <a:gd name="connsiteY9" fmla="*/ 458605 h 623828"/>
                <a:gd name="connsiteX10" fmla="*/ 149850 w 426855"/>
                <a:gd name="connsiteY10" fmla="*/ 546425 h 623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855" h="623828">
                  <a:moveTo>
                    <a:pt x="149850" y="546425"/>
                  </a:moveTo>
                  <a:cubicBezTo>
                    <a:pt x="169186" y="561856"/>
                    <a:pt x="188807" y="577001"/>
                    <a:pt x="209667" y="590336"/>
                  </a:cubicBezTo>
                  <a:cubicBezTo>
                    <a:pt x="233004" y="605290"/>
                    <a:pt x="258054" y="617958"/>
                    <a:pt x="285391" y="622244"/>
                  </a:cubicBezTo>
                  <a:cubicBezTo>
                    <a:pt x="325777" y="628531"/>
                    <a:pt x="367687" y="616148"/>
                    <a:pt x="393024" y="584335"/>
                  </a:cubicBezTo>
                  <a:cubicBezTo>
                    <a:pt x="422932" y="546902"/>
                    <a:pt x="419884" y="495467"/>
                    <a:pt x="420932" y="446699"/>
                  </a:cubicBezTo>
                  <a:cubicBezTo>
                    <a:pt x="422551" y="373166"/>
                    <a:pt x="433409" y="299537"/>
                    <a:pt x="420932" y="227243"/>
                  </a:cubicBezTo>
                  <a:cubicBezTo>
                    <a:pt x="410168" y="165140"/>
                    <a:pt x="384165" y="105704"/>
                    <a:pt x="341208" y="59698"/>
                  </a:cubicBezTo>
                  <a:cubicBezTo>
                    <a:pt x="322062" y="39219"/>
                    <a:pt x="299488" y="22265"/>
                    <a:pt x="273390" y="11787"/>
                  </a:cubicBezTo>
                  <a:cubicBezTo>
                    <a:pt x="145278" y="-39743"/>
                    <a:pt x="27549" y="85892"/>
                    <a:pt x="4213" y="229243"/>
                  </a:cubicBezTo>
                  <a:cubicBezTo>
                    <a:pt x="-8932" y="310205"/>
                    <a:pt x="8594" y="393359"/>
                    <a:pt x="58029" y="458605"/>
                  </a:cubicBezTo>
                  <a:cubicBezTo>
                    <a:pt x="83747" y="492514"/>
                    <a:pt x="116608" y="519946"/>
                    <a:pt x="149850" y="546425"/>
                  </a:cubicBezTo>
                  <a:close/>
                </a:path>
              </a:pathLst>
            </a:custGeom>
            <a:noFill/>
            <a:ln w="12700" cap="rnd">
              <a:solidFill>
                <a:schemeClr val="bg2">
                  <a:alpha val="24000"/>
                </a:schemeClr>
              </a:solidFill>
              <a:prstDash val="lgDash"/>
              <a:round/>
            </a:ln>
          </p:spPr>
          <p:txBody>
            <a:bodyPr rtlCol="0" anchor="ctr"/>
            <a:lstStyle/>
            <a:p>
              <a:endParaRPr lang="en-US"/>
            </a:p>
          </p:txBody>
        </p:sp>
      </p:grpSp>
      <p:grpSp>
        <p:nvGrpSpPr>
          <p:cNvPr id="70" name="Bottom Right">
            <a:extLst>
              <a:ext uri="{FF2B5EF4-FFF2-40B4-BE49-F238E27FC236}">
                <a16:creationId xmlns:a16="http://schemas.microsoft.com/office/drawing/2014/main" id="{D77BF9F5-CA63-42A6-AC93-C2BDF47276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71" name="Graphic 157">
              <a:extLst>
                <a:ext uri="{FF2B5EF4-FFF2-40B4-BE49-F238E27FC236}">
                  <a16:creationId xmlns:a16="http://schemas.microsoft.com/office/drawing/2014/main" id="{C22D3699-92E0-4110-BE54-403EAAA4812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73" name="Freeform: Shape 72">
                <a:extLst>
                  <a:ext uri="{FF2B5EF4-FFF2-40B4-BE49-F238E27FC236}">
                    <a16:creationId xmlns:a16="http://schemas.microsoft.com/office/drawing/2014/main" id="{825D3809-6A64-4183-9441-73C86E3402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74" name="Freeform: Shape 73">
                <a:extLst>
                  <a:ext uri="{FF2B5EF4-FFF2-40B4-BE49-F238E27FC236}">
                    <a16:creationId xmlns:a16="http://schemas.microsoft.com/office/drawing/2014/main" id="{90860AFF-1118-48A2-80D7-49ACC1BBE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75" name="Freeform: Shape 74">
                <a:extLst>
                  <a:ext uri="{FF2B5EF4-FFF2-40B4-BE49-F238E27FC236}">
                    <a16:creationId xmlns:a16="http://schemas.microsoft.com/office/drawing/2014/main" id="{4D71319B-713A-4047-B185-F7DDC442DD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76" name="Freeform: Shape 75">
                <a:extLst>
                  <a:ext uri="{FF2B5EF4-FFF2-40B4-BE49-F238E27FC236}">
                    <a16:creationId xmlns:a16="http://schemas.microsoft.com/office/drawing/2014/main" id="{7C66AF50-C9BC-4B16-9CE0-B0D49B8FF9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77" name="Freeform: Shape 76">
                <a:extLst>
                  <a:ext uri="{FF2B5EF4-FFF2-40B4-BE49-F238E27FC236}">
                    <a16:creationId xmlns:a16="http://schemas.microsoft.com/office/drawing/2014/main" id="{51516E0C-2F47-4B95-8D54-336B5CEDB7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78" name="Freeform: Shape 77">
                <a:extLst>
                  <a:ext uri="{FF2B5EF4-FFF2-40B4-BE49-F238E27FC236}">
                    <a16:creationId xmlns:a16="http://schemas.microsoft.com/office/drawing/2014/main" id="{F495B569-90F7-429A-9E93-88A1B17926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79" name="Freeform: Shape 78">
                <a:extLst>
                  <a:ext uri="{FF2B5EF4-FFF2-40B4-BE49-F238E27FC236}">
                    <a16:creationId xmlns:a16="http://schemas.microsoft.com/office/drawing/2014/main" id="{7DD4E57A-FF24-4B18-B1C4-E81FE8F070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72" name="Freeform: Shape 71">
              <a:extLst>
                <a:ext uri="{FF2B5EF4-FFF2-40B4-BE49-F238E27FC236}">
                  <a16:creationId xmlns:a16="http://schemas.microsoft.com/office/drawing/2014/main" id="{B9587FA4-87B9-445D-ABE2-BAF7345912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2A3A5347-3D7D-C8DF-ADFE-301C2F19FFD3}"/>
              </a:ext>
            </a:extLst>
          </p:cNvPr>
          <p:cNvSpPr>
            <a:spLocks noGrp="1"/>
          </p:cNvSpPr>
          <p:nvPr>
            <p:ph type="ctrTitle"/>
          </p:nvPr>
        </p:nvSpPr>
        <p:spPr>
          <a:xfrm>
            <a:off x="4051768" y="1937832"/>
            <a:ext cx="5998193" cy="3187427"/>
          </a:xfrm>
        </p:spPr>
        <p:txBody>
          <a:bodyPr>
            <a:normAutofit/>
          </a:bodyPr>
          <a:lstStyle/>
          <a:p>
            <a:pPr algn="r"/>
            <a:r>
              <a:rPr lang="en-PT" sz="8000">
                <a:solidFill>
                  <a:srgbClr val="FFFFFF"/>
                </a:solidFill>
              </a:rPr>
              <a:t>Demo</a:t>
            </a:r>
            <a:endParaRPr lang="en-PT" sz="5400">
              <a:solidFill>
                <a:srgbClr val="FFFFFF"/>
              </a:solidFill>
            </a:endParaRPr>
          </a:p>
        </p:txBody>
      </p:sp>
      <p:grpSp>
        <p:nvGrpSpPr>
          <p:cNvPr id="81" name="Cross">
            <a:extLst>
              <a:ext uri="{FF2B5EF4-FFF2-40B4-BE49-F238E27FC236}">
                <a16:creationId xmlns:a16="http://schemas.microsoft.com/office/drawing/2014/main" id="{94D09F36-C387-49FA-9BEA-D0427CE84C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17877" y="4001584"/>
            <a:ext cx="118872" cy="118872"/>
            <a:chOff x="1175347" y="3733800"/>
            <a:chExt cx="118872" cy="118872"/>
          </a:xfrm>
        </p:grpSpPr>
        <p:cxnSp>
          <p:nvCxnSpPr>
            <p:cNvPr id="82" name="Straight Connector 81">
              <a:extLst>
                <a:ext uri="{FF2B5EF4-FFF2-40B4-BE49-F238E27FC236}">
                  <a16:creationId xmlns:a16="http://schemas.microsoft.com/office/drawing/2014/main" id="{F4892719-E852-41F7-8526-E42BBE1EB1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83" name="Straight Connector 82">
              <a:extLst>
                <a:ext uri="{FF2B5EF4-FFF2-40B4-BE49-F238E27FC236}">
                  <a16:creationId xmlns:a16="http://schemas.microsoft.com/office/drawing/2014/main" id="{88EA6DD1-E3D2-4B98-85DC-1F975A09FF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
        <p:nvSpPr>
          <p:cNvPr id="3" name="Slide Number Placeholder 2">
            <a:extLst>
              <a:ext uri="{FF2B5EF4-FFF2-40B4-BE49-F238E27FC236}">
                <a16:creationId xmlns:a16="http://schemas.microsoft.com/office/drawing/2014/main" id="{97F2E803-421E-2137-746A-D470F3B90606}"/>
              </a:ext>
            </a:extLst>
          </p:cNvPr>
          <p:cNvSpPr>
            <a:spLocks noGrp="1"/>
          </p:cNvSpPr>
          <p:nvPr>
            <p:ph type="sldNum" sz="quarter" idx="12"/>
          </p:nvPr>
        </p:nvSpPr>
        <p:spPr/>
        <p:txBody>
          <a:bodyPr/>
          <a:lstStyle/>
          <a:p>
            <a:fld id="{73B850FF-6169-4056-8077-06FFA93A5366}" type="slidenum">
              <a:rPr lang="en-US" smtClean="0"/>
              <a:t>7</a:t>
            </a:fld>
            <a:endParaRPr lang="en-US"/>
          </a:p>
        </p:txBody>
      </p:sp>
    </p:spTree>
    <p:extLst>
      <p:ext uri="{BB962C8B-B14F-4D97-AF65-F5344CB8AC3E}">
        <p14:creationId xmlns:p14="http://schemas.microsoft.com/office/powerpoint/2010/main" val="645743767"/>
      </p:ext>
    </p:extLst>
  </p:cSld>
  <p:clrMapOvr>
    <a:masterClrMapping/>
  </p:clrMapOvr>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8" name="Top left">
            <a:extLst>
              <a:ext uri="{FF2B5EF4-FFF2-40B4-BE49-F238E27FC236}">
                <a16:creationId xmlns:a16="http://schemas.microsoft.com/office/drawing/2014/main" id="{32D15CB3-AC64-41F7-86F8-22A111F3D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19" name="Freeform: Shape 18">
              <a:extLst>
                <a:ext uri="{FF2B5EF4-FFF2-40B4-BE49-F238E27FC236}">
                  <a16:creationId xmlns:a16="http://schemas.microsoft.com/office/drawing/2014/main" id="{9B8FAC53-55F6-4B51-8FAD-977E5E7D7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lumMod val="65000"/>
                    <a:lumOff val="35000"/>
                  </a:schemeClr>
                </a:solidFill>
                <a:latin typeface="AvenirNext LT Pro Medium" panose="020B0504020202020204" pitchFamily="34" charset="0"/>
              </a:endParaRPr>
            </a:p>
          </p:txBody>
        </p:sp>
        <p:sp>
          <p:nvSpPr>
            <p:cNvPr id="20" name="Freeform: Shape 19">
              <a:extLst>
                <a:ext uri="{FF2B5EF4-FFF2-40B4-BE49-F238E27FC236}">
                  <a16:creationId xmlns:a16="http://schemas.microsoft.com/office/drawing/2014/main" id="{BC29D267-CD4D-4FD7-8F45-1C8FB4235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0EFC9A2B-D1CA-4247-836D-EAB80EB5ED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Freeform: Shape 21">
              <a:extLst>
                <a:ext uri="{FF2B5EF4-FFF2-40B4-BE49-F238E27FC236}">
                  <a16:creationId xmlns:a16="http://schemas.microsoft.com/office/drawing/2014/main" id="{F4F9AB28-B3F0-425B-8E51-E16DDB8536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 name="Freeform: Shape 22">
              <a:extLst>
                <a:ext uri="{FF2B5EF4-FFF2-40B4-BE49-F238E27FC236}">
                  <a16:creationId xmlns:a16="http://schemas.microsoft.com/office/drawing/2014/main" id="{891B00CE-2CF5-4DF1-A345-4516E2E83D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 name="Freeform: Shape 23">
              <a:extLst>
                <a:ext uri="{FF2B5EF4-FFF2-40B4-BE49-F238E27FC236}">
                  <a16:creationId xmlns:a16="http://schemas.microsoft.com/office/drawing/2014/main" id="{8B332657-F1E9-428F-BA70-8DD848E553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 name="Freeform: Shape 24">
              <a:extLst>
                <a:ext uri="{FF2B5EF4-FFF2-40B4-BE49-F238E27FC236}">
                  <a16:creationId xmlns:a16="http://schemas.microsoft.com/office/drawing/2014/main" id="{766A6EF8-94C7-4127-9EF9-584AD6885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 name="Freeform: Shape 25">
              <a:extLst>
                <a:ext uri="{FF2B5EF4-FFF2-40B4-BE49-F238E27FC236}">
                  <a16:creationId xmlns:a16="http://schemas.microsoft.com/office/drawing/2014/main" id="{3B1C2001-8549-4C7B-86AB-049B0C99EF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 name="Title 1">
            <a:extLst>
              <a:ext uri="{FF2B5EF4-FFF2-40B4-BE49-F238E27FC236}">
                <a16:creationId xmlns:a16="http://schemas.microsoft.com/office/drawing/2014/main" id="{381FFA24-3463-BEA8-5F37-0DBA96114EA5}"/>
              </a:ext>
            </a:extLst>
          </p:cNvPr>
          <p:cNvSpPr>
            <a:spLocks noGrp="1"/>
          </p:cNvSpPr>
          <p:nvPr>
            <p:ph type="title"/>
          </p:nvPr>
        </p:nvSpPr>
        <p:spPr>
          <a:xfrm>
            <a:off x="994762" y="223602"/>
            <a:ext cx="9988166" cy="1499401"/>
          </a:xfrm>
        </p:spPr>
        <p:txBody>
          <a:bodyPr>
            <a:normAutofit/>
          </a:bodyPr>
          <a:lstStyle/>
          <a:p>
            <a:pPr algn="ctr"/>
            <a:r>
              <a:rPr lang="en-PT"/>
              <a:t>Inquérito</a:t>
            </a:r>
            <a:endParaRPr lang="en-US"/>
          </a:p>
        </p:txBody>
      </p:sp>
      <p:grpSp>
        <p:nvGrpSpPr>
          <p:cNvPr id="28" name="Bottom Right">
            <a:extLst>
              <a:ext uri="{FF2B5EF4-FFF2-40B4-BE49-F238E27FC236}">
                <a16:creationId xmlns:a16="http://schemas.microsoft.com/office/drawing/2014/main" id="{921D9B61-CDA2-49D1-82AA-534691496F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29" name="Graphic 157">
              <a:extLst>
                <a:ext uri="{FF2B5EF4-FFF2-40B4-BE49-F238E27FC236}">
                  <a16:creationId xmlns:a16="http://schemas.microsoft.com/office/drawing/2014/main" id="{A202591B-301C-460E-801A-4C116AC08CD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31" name="Freeform: Shape 30">
                <a:extLst>
                  <a:ext uri="{FF2B5EF4-FFF2-40B4-BE49-F238E27FC236}">
                    <a16:creationId xmlns:a16="http://schemas.microsoft.com/office/drawing/2014/main" id="{257EC7EC-4934-4A65-B3AA-6AE3BD0739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Shape 31">
                <a:extLst>
                  <a:ext uri="{FF2B5EF4-FFF2-40B4-BE49-F238E27FC236}">
                    <a16:creationId xmlns:a16="http://schemas.microsoft.com/office/drawing/2014/main" id="{201FEC27-F3E2-41E5-8C3B-FF66A13D84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 name="Freeform: Shape 32">
                <a:extLst>
                  <a:ext uri="{FF2B5EF4-FFF2-40B4-BE49-F238E27FC236}">
                    <a16:creationId xmlns:a16="http://schemas.microsoft.com/office/drawing/2014/main" id="{CBFE67A7-A995-43D6-8414-EBB2A758A0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 name="Freeform: Shape 33">
                <a:extLst>
                  <a:ext uri="{FF2B5EF4-FFF2-40B4-BE49-F238E27FC236}">
                    <a16:creationId xmlns:a16="http://schemas.microsoft.com/office/drawing/2014/main" id="{6DB28E40-FF5E-459D-B516-A16554BBBF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 name="Freeform: Shape 34">
                <a:extLst>
                  <a:ext uri="{FF2B5EF4-FFF2-40B4-BE49-F238E27FC236}">
                    <a16:creationId xmlns:a16="http://schemas.microsoft.com/office/drawing/2014/main" id="{9724247A-6615-4D27-80F0-339276282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 name="Freeform: Shape 35">
                <a:extLst>
                  <a:ext uri="{FF2B5EF4-FFF2-40B4-BE49-F238E27FC236}">
                    <a16:creationId xmlns:a16="http://schemas.microsoft.com/office/drawing/2014/main" id="{495168B2-CEF6-486B-AD0C-D063CDD98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 name="Freeform: Shape 36">
                <a:extLst>
                  <a:ext uri="{FF2B5EF4-FFF2-40B4-BE49-F238E27FC236}">
                    <a16:creationId xmlns:a16="http://schemas.microsoft.com/office/drawing/2014/main" id="{E27C133D-9749-4B34-9018-29F3FF86C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30" name="Freeform: Shape 29">
              <a:extLst>
                <a:ext uri="{FF2B5EF4-FFF2-40B4-BE49-F238E27FC236}">
                  <a16:creationId xmlns:a16="http://schemas.microsoft.com/office/drawing/2014/main" id="{10388060-18B7-4BD6-A3C5-F6B8E1467E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13" name="TextBox 12">
            <a:extLst>
              <a:ext uri="{FF2B5EF4-FFF2-40B4-BE49-F238E27FC236}">
                <a16:creationId xmlns:a16="http://schemas.microsoft.com/office/drawing/2014/main" id="{996F4D1B-E3BE-BC5C-275A-918E2A4DF90B}"/>
              </a:ext>
            </a:extLst>
          </p:cNvPr>
          <p:cNvSpPr txBox="1"/>
          <p:nvPr/>
        </p:nvSpPr>
        <p:spPr>
          <a:xfrm>
            <a:off x="6972186" y="1705969"/>
            <a:ext cx="4897834"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i="1">
                <a:solidFill>
                  <a:schemeClr val="tx2"/>
                </a:solidFill>
                <a:latin typeface="Adelle Sans Devanagari Light" panose="02000503000000020004" pitchFamily="2" charset="-78"/>
                <a:cs typeface="Adelle Sans Devanagari Light" panose="02000503000000020004" pitchFamily="2" charset="-78"/>
              </a:rPr>
              <a:t>“Qual a maior ou as maiores dificuldades que encontrou na execução das tarefas no sistema?”</a:t>
            </a:r>
          </a:p>
        </p:txBody>
      </p:sp>
      <p:sp>
        <p:nvSpPr>
          <p:cNvPr id="17" name="TextBox 16">
            <a:extLst>
              <a:ext uri="{FF2B5EF4-FFF2-40B4-BE49-F238E27FC236}">
                <a16:creationId xmlns:a16="http://schemas.microsoft.com/office/drawing/2014/main" id="{0C4FE54D-D1B8-ADD8-3110-DD582511D247}"/>
              </a:ext>
            </a:extLst>
          </p:cNvPr>
          <p:cNvSpPr txBox="1"/>
          <p:nvPr/>
        </p:nvSpPr>
        <p:spPr>
          <a:xfrm>
            <a:off x="62723" y="1743731"/>
            <a:ext cx="5753768" cy="4154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i="1">
                <a:solidFill>
                  <a:schemeClr val="tx2"/>
                </a:solidFill>
                <a:latin typeface="Adelle Sans Devanagari Light" panose="02000503000000020004" pitchFamily="2" charset="-78"/>
                <a:cs typeface="Adelle Sans Devanagari Light" panose="02000503000000020004" pitchFamily="2" charset="-78"/>
              </a:rPr>
              <a:t>“Já teve contacto com algum assistente virtual?”</a:t>
            </a:r>
          </a:p>
        </p:txBody>
      </p:sp>
      <p:sp>
        <p:nvSpPr>
          <p:cNvPr id="27" name="TextBox 26">
            <a:extLst>
              <a:ext uri="{FF2B5EF4-FFF2-40B4-BE49-F238E27FC236}">
                <a16:creationId xmlns:a16="http://schemas.microsoft.com/office/drawing/2014/main" id="{1A209EC8-DA85-1237-C5A8-DE657A1D8364}"/>
              </a:ext>
            </a:extLst>
          </p:cNvPr>
          <p:cNvSpPr txBox="1"/>
          <p:nvPr/>
        </p:nvSpPr>
        <p:spPr>
          <a:xfrm>
            <a:off x="3367574" y="2634661"/>
            <a:ext cx="4897834" cy="10618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i="1">
                <a:solidFill>
                  <a:schemeClr val="tx2"/>
                </a:solidFill>
                <a:latin typeface="Adelle Sans Devanagari Light" panose="02000503000000020004" pitchFamily="2" charset="-78"/>
                <a:cs typeface="Adelle Sans Devanagari Light" panose="02000503000000020004" pitchFamily="2" charset="-78"/>
              </a:rPr>
              <a:t>“Concorda que este sistema pode ser uma mais valia no auxílio da preparação de refeições e na gestão do stock da despensa e da lista de compras?”</a:t>
            </a:r>
          </a:p>
        </p:txBody>
      </p:sp>
      <p:graphicFrame>
        <p:nvGraphicFramePr>
          <p:cNvPr id="40" name="Table 39">
            <a:extLst>
              <a:ext uri="{FF2B5EF4-FFF2-40B4-BE49-F238E27FC236}">
                <a16:creationId xmlns:a16="http://schemas.microsoft.com/office/drawing/2014/main" id="{9B5435CD-93AB-F812-DC47-5D5516186E64}"/>
              </a:ext>
            </a:extLst>
          </p:cNvPr>
          <p:cNvGraphicFramePr>
            <a:graphicFrameLocks noGrp="1"/>
          </p:cNvGraphicFramePr>
          <p:nvPr>
            <p:extLst>
              <p:ext uri="{D42A27DB-BD31-4B8C-83A1-F6EECF244321}">
                <p14:modId xmlns:p14="http://schemas.microsoft.com/office/powerpoint/2010/main" val="3751227547"/>
              </p:ext>
            </p:extLst>
          </p:nvPr>
        </p:nvGraphicFramePr>
        <p:xfrm>
          <a:off x="1217570" y="4138364"/>
          <a:ext cx="9197842" cy="2075880"/>
        </p:xfrm>
        <a:graphic>
          <a:graphicData uri="http://schemas.openxmlformats.org/drawingml/2006/table">
            <a:tbl>
              <a:tblPr firstCol="1" bandRow="1">
                <a:tableStyleId>{F5AB1C69-6EDB-4FF4-983F-18BD219EF322}</a:tableStyleId>
              </a:tblPr>
              <a:tblGrid>
                <a:gridCol w="1744681">
                  <a:extLst>
                    <a:ext uri="{9D8B030D-6E8A-4147-A177-3AD203B41FA5}">
                      <a16:colId xmlns:a16="http://schemas.microsoft.com/office/drawing/2014/main" val="702365988"/>
                    </a:ext>
                  </a:extLst>
                </a:gridCol>
                <a:gridCol w="7453161">
                  <a:extLst>
                    <a:ext uri="{9D8B030D-6E8A-4147-A177-3AD203B41FA5}">
                      <a16:colId xmlns:a16="http://schemas.microsoft.com/office/drawing/2014/main" val="2299103951"/>
                    </a:ext>
                  </a:extLst>
                </a:gridCol>
              </a:tblGrid>
              <a:tr h="370840">
                <a:tc>
                  <a:txBody>
                    <a:bodyPr/>
                    <a:lstStyle/>
                    <a:p>
                      <a:pPr algn="ctr"/>
                      <a:endParaRPr lang="en-PT" sz="1400" b="1" i="0">
                        <a:latin typeface="Adelle Sans Devanagari Light" panose="02000503000000020004" pitchFamily="2" charset="-78"/>
                        <a:cs typeface="Adelle Sans Devanagari Light" panose="02000503000000020004" pitchFamily="2" charset="-78"/>
                      </a:endParaRPr>
                    </a:p>
                    <a:p>
                      <a:pPr algn="ctr"/>
                      <a:r>
                        <a:rPr lang="en-PT" sz="1400" b="1" i="0">
                          <a:latin typeface="Adelle Sans Devanagari Light" panose="02000503000000020004" pitchFamily="2" charset="-78"/>
                          <a:cs typeface="Adelle Sans Devanagari Light" panose="02000503000000020004" pitchFamily="2" charset="-78"/>
                        </a:rPr>
                        <a:t>Tarefa 1</a:t>
                      </a:r>
                    </a:p>
                  </a:txBody>
                  <a:tcPr/>
                </a:tc>
                <a:tc>
                  <a:txBody>
                    <a:bodyPr/>
                    <a:lstStyle/>
                    <a:p>
                      <a:pPr>
                        <a:lnSpc>
                          <a:spcPct val="150000"/>
                        </a:lnSpc>
                      </a:pPr>
                      <a:r>
                        <a:rPr lang="en-PT" sz="1400" b="0" i="0">
                          <a:latin typeface="Adelle Sans Devanagari Light" panose="02000503000000020004" pitchFamily="2" charset="-78"/>
                          <a:cs typeface="Adelle Sans Devanagari Light" panose="02000503000000020004" pitchFamily="2" charset="-78"/>
                        </a:rPr>
                        <a:t>Peça ao assistente uma receita de mousse, percorra a mesma, a após os dois primeiros passos peça ao assistente que repita o último. Continue a receita até completá-la.</a:t>
                      </a:r>
                    </a:p>
                  </a:txBody>
                  <a:tcPr/>
                </a:tc>
                <a:extLst>
                  <a:ext uri="{0D108BD9-81ED-4DB2-BD59-A6C34878D82A}">
                    <a16:rowId xmlns:a16="http://schemas.microsoft.com/office/drawing/2014/main" val="3420949076"/>
                  </a:ext>
                </a:extLst>
              </a:tr>
              <a:tr h="370840">
                <a:tc>
                  <a:txBody>
                    <a:bodyPr/>
                    <a:lstStyle/>
                    <a:p>
                      <a:pPr algn="ctr"/>
                      <a:endParaRPr lang="en-PT" sz="1400" b="1" i="0">
                        <a:latin typeface="Adelle Sans Devanagari Light" panose="02000503000000020004" pitchFamily="2" charset="-78"/>
                        <a:cs typeface="Adelle Sans Devanagari Light" panose="02000503000000020004" pitchFamily="2" charset="-78"/>
                      </a:endParaRPr>
                    </a:p>
                    <a:p>
                      <a:pPr algn="ctr"/>
                      <a:r>
                        <a:rPr lang="en-PT" sz="1400" b="1" i="0">
                          <a:latin typeface="Adelle Sans Devanagari Light" panose="02000503000000020004" pitchFamily="2" charset="-78"/>
                          <a:cs typeface="Adelle Sans Devanagari Light" panose="02000503000000020004" pitchFamily="2" charset="-78"/>
                        </a:rPr>
                        <a:t>Tarefa 2</a:t>
                      </a:r>
                    </a:p>
                  </a:txBody>
                  <a:tcPr/>
                </a:tc>
                <a:tc>
                  <a:txBody>
                    <a:bodyPr/>
                    <a:lstStyle/>
                    <a:p>
                      <a:pPr>
                        <a:lnSpc>
                          <a:spcPct val="150000"/>
                        </a:lnSpc>
                      </a:pPr>
                      <a:r>
                        <a:rPr lang="en-PT" sz="1400" b="0" i="0">
                          <a:latin typeface="Adelle Sans Devanagari Light" panose="02000503000000020004" pitchFamily="2" charset="-78"/>
                          <a:cs typeface="Adelle Sans Devanagari Light" panose="02000503000000020004" pitchFamily="2" charset="-78"/>
                        </a:rPr>
                        <a:t>Adicione os dois que se encontram à sua frente à despensa. Peça agora ao assistente para retirar um deles e confirme o stock.</a:t>
                      </a:r>
                    </a:p>
                  </a:txBody>
                  <a:tcPr/>
                </a:tc>
                <a:extLst>
                  <a:ext uri="{0D108BD9-81ED-4DB2-BD59-A6C34878D82A}">
                    <a16:rowId xmlns:a16="http://schemas.microsoft.com/office/drawing/2014/main" val="3487514000"/>
                  </a:ext>
                </a:extLst>
              </a:tr>
              <a:tr h="370840">
                <a:tc>
                  <a:txBody>
                    <a:bodyPr/>
                    <a:lstStyle/>
                    <a:p>
                      <a:pPr algn="ctr"/>
                      <a:endParaRPr lang="en-PT" sz="1400" b="1" i="0" dirty="0">
                        <a:latin typeface="Adelle Sans Devanagari Light" panose="02000503000000020004" pitchFamily="2" charset="-78"/>
                        <a:cs typeface="Adelle Sans Devanagari Light" panose="02000503000000020004" pitchFamily="2" charset="-78"/>
                      </a:endParaRPr>
                    </a:p>
                    <a:p>
                      <a:pPr algn="ctr"/>
                      <a:r>
                        <a:rPr lang="en-PT" sz="1400" b="1" i="0" dirty="0">
                          <a:latin typeface="Adelle Sans Devanagari Light" panose="02000503000000020004" pitchFamily="2" charset="-78"/>
                          <a:cs typeface="Adelle Sans Devanagari Light" panose="02000503000000020004" pitchFamily="2" charset="-78"/>
                        </a:rPr>
                        <a:t>Tarefa 3</a:t>
                      </a:r>
                    </a:p>
                  </a:txBody>
                  <a:tcPr/>
                </a:tc>
                <a:tc>
                  <a:txBody>
                    <a:bodyPr/>
                    <a:lstStyle/>
                    <a:p>
                      <a:pPr>
                        <a:lnSpc>
                          <a:spcPct val="150000"/>
                        </a:lnSpc>
                      </a:pPr>
                      <a:r>
                        <a:rPr lang="en-PT" sz="1400" b="0" i="0" dirty="0">
                          <a:latin typeface="Adelle Sans Devanagari Light" panose="02000503000000020004" pitchFamily="2" charset="-78"/>
                          <a:cs typeface="Adelle Sans Devanagari Light" panose="02000503000000020004" pitchFamily="2" charset="-78"/>
                        </a:rPr>
                        <a:t>Pergunte ao assistente se tem em stock arroz, se não tiver peça-lhe que o adicione à lista de compras.</a:t>
                      </a:r>
                    </a:p>
                  </a:txBody>
                  <a:tcPr/>
                </a:tc>
                <a:extLst>
                  <a:ext uri="{0D108BD9-81ED-4DB2-BD59-A6C34878D82A}">
                    <a16:rowId xmlns:a16="http://schemas.microsoft.com/office/drawing/2014/main" val="11363065"/>
                  </a:ext>
                </a:extLst>
              </a:tr>
            </a:tbl>
          </a:graphicData>
        </a:graphic>
      </p:graphicFrame>
      <p:sp>
        <p:nvSpPr>
          <p:cNvPr id="41" name="Slide Number Placeholder 40">
            <a:extLst>
              <a:ext uri="{FF2B5EF4-FFF2-40B4-BE49-F238E27FC236}">
                <a16:creationId xmlns:a16="http://schemas.microsoft.com/office/drawing/2014/main" id="{8C6553C5-BED4-9D84-2CF1-0925BBBAADC9}"/>
              </a:ext>
            </a:extLst>
          </p:cNvPr>
          <p:cNvSpPr>
            <a:spLocks noGrp="1"/>
          </p:cNvSpPr>
          <p:nvPr>
            <p:ph type="sldNum" sz="quarter" idx="12"/>
          </p:nvPr>
        </p:nvSpPr>
        <p:spPr/>
        <p:txBody>
          <a:bodyPr/>
          <a:lstStyle/>
          <a:p>
            <a:fld id="{73B850FF-6169-4056-8077-06FFA93A5366}" type="slidenum">
              <a:rPr lang="en-US" smtClean="0"/>
              <a:t>8</a:t>
            </a:fld>
            <a:endParaRPr lang="en-US"/>
          </a:p>
        </p:txBody>
      </p:sp>
      <p:graphicFrame>
        <p:nvGraphicFramePr>
          <p:cNvPr id="3" name="Table 2">
            <a:extLst>
              <a:ext uri="{FF2B5EF4-FFF2-40B4-BE49-F238E27FC236}">
                <a16:creationId xmlns:a16="http://schemas.microsoft.com/office/drawing/2014/main" id="{4DF47556-D607-206E-E1E1-D6F28B177FB9}"/>
              </a:ext>
            </a:extLst>
          </p:cNvPr>
          <p:cNvGraphicFramePr>
            <a:graphicFrameLocks noGrp="1"/>
          </p:cNvGraphicFramePr>
          <p:nvPr>
            <p:extLst>
              <p:ext uri="{D42A27DB-BD31-4B8C-83A1-F6EECF244321}">
                <p14:modId xmlns:p14="http://schemas.microsoft.com/office/powerpoint/2010/main" val="3757888957"/>
              </p:ext>
            </p:extLst>
          </p:nvPr>
        </p:nvGraphicFramePr>
        <p:xfrm>
          <a:off x="1369970" y="4290764"/>
          <a:ext cx="5437230" cy="3036000"/>
        </p:xfrm>
        <a:graphic>
          <a:graphicData uri="http://schemas.openxmlformats.org/drawingml/2006/table">
            <a:tbl>
              <a:tblPr firstCol="1" bandRow="1">
                <a:tableStyleId>{F5AB1C69-6EDB-4FF4-983F-18BD219EF322}</a:tableStyleId>
              </a:tblPr>
              <a:tblGrid>
                <a:gridCol w="865230">
                  <a:extLst>
                    <a:ext uri="{9D8B030D-6E8A-4147-A177-3AD203B41FA5}">
                      <a16:colId xmlns:a16="http://schemas.microsoft.com/office/drawing/2014/main" val="702365988"/>
                    </a:ext>
                  </a:extLst>
                </a:gridCol>
                <a:gridCol w="4572000">
                  <a:extLst>
                    <a:ext uri="{9D8B030D-6E8A-4147-A177-3AD203B41FA5}">
                      <a16:colId xmlns:a16="http://schemas.microsoft.com/office/drawing/2014/main" val="2299103951"/>
                    </a:ext>
                  </a:extLst>
                </a:gridCol>
              </a:tblGrid>
              <a:tr h="370840">
                <a:tc>
                  <a:txBody>
                    <a:bodyPr/>
                    <a:lstStyle/>
                    <a:p>
                      <a:pPr algn="ctr"/>
                      <a:endParaRPr lang="en-PT" sz="1400" b="1" i="0">
                        <a:latin typeface="Adelle Sans Devanagari Light" panose="02000503000000020004" pitchFamily="2" charset="-78"/>
                        <a:cs typeface="Adelle Sans Devanagari Light" panose="02000503000000020004" pitchFamily="2" charset="-78"/>
                      </a:endParaRPr>
                    </a:p>
                    <a:p>
                      <a:pPr algn="ctr"/>
                      <a:r>
                        <a:rPr lang="en-PT" sz="1400" b="1" i="0">
                          <a:latin typeface="Adelle Sans Devanagari Light" panose="02000503000000020004" pitchFamily="2" charset="-78"/>
                          <a:cs typeface="Adelle Sans Devanagari Light" panose="02000503000000020004" pitchFamily="2" charset="-78"/>
                        </a:rPr>
                        <a:t>Tarefa 1</a:t>
                      </a:r>
                    </a:p>
                  </a:txBody>
                  <a:tcPr/>
                </a:tc>
                <a:tc>
                  <a:txBody>
                    <a:bodyPr/>
                    <a:lstStyle/>
                    <a:p>
                      <a:pPr>
                        <a:lnSpc>
                          <a:spcPct val="150000"/>
                        </a:lnSpc>
                      </a:pPr>
                      <a:r>
                        <a:rPr lang="en-PT" sz="1400" b="0" i="0">
                          <a:latin typeface="Adelle Sans Devanagari Light" panose="02000503000000020004" pitchFamily="2" charset="-78"/>
                          <a:cs typeface="Adelle Sans Devanagari Light" panose="02000503000000020004" pitchFamily="2" charset="-78"/>
                        </a:rPr>
                        <a:t>Peça ao assistente uma receita de mousse, percorra a mesma, a após os dois primeiros passos peça ao assistente que repita o último. Continue a receita até completá-la.</a:t>
                      </a:r>
                    </a:p>
                  </a:txBody>
                  <a:tcPr/>
                </a:tc>
                <a:extLst>
                  <a:ext uri="{0D108BD9-81ED-4DB2-BD59-A6C34878D82A}">
                    <a16:rowId xmlns:a16="http://schemas.microsoft.com/office/drawing/2014/main" val="3420949076"/>
                  </a:ext>
                </a:extLst>
              </a:tr>
              <a:tr h="370840">
                <a:tc>
                  <a:txBody>
                    <a:bodyPr/>
                    <a:lstStyle/>
                    <a:p>
                      <a:pPr algn="ctr"/>
                      <a:endParaRPr lang="en-PT" sz="1400" b="1" i="0">
                        <a:latin typeface="Adelle Sans Devanagari Light" panose="02000503000000020004" pitchFamily="2" charset="-78"/>
                        <a:cs typeface="Adelle Sans Devanagari Light" panose="02000503000000020004" pitchFamily="2" charset="-78"/>
                      </a:endParaRPr>
                    </a:p>
                    <a:p>
                      <a:pPr algn="ctr"/>
                      <a:r>
                        <a:rPr lang="en-PT" sz="1400" b="1" i="0">
                          <a:latin typeface="Adelle Sans Devanagari Light" panose="02000503000000020004" pitchFamily="2" charset="-78"/>
                          <a:cs typeface="Adelle Sans Devanagari Light" panose="02000503000000020004" pitchFamily="2" charset="-78"/>
                        </a:rPr>
                        <a:t>Tarefa 2</a:t>
                      </a:r>
                    </a:p>
                  </a:txBody>
                  <a:tcPr/>
                </a:tc>
                <a:tc>
                  <a:txBody>
                    <a:bodyPr/>
                    <a:lstStyle/>
                    <a:p>
                      <a:pPr>
                        <a:lnSpc>
                          <a:spcPct val="150000"/>
                        </a:lnSpc>
                      </a:pPr>
                      <a:r>
                        <a:rPr lang="en-PT" sz="1400" b="0" i="0">
                          <a:latin typeface="Adelle Sans Devanagari Light" panose="02000503000000020004" pitchFamily="2" charset="-78"/>
                          <a:cs typeface="Adelle Sans Devanagari Light" panose="02000503000000020004" pitchFamily="2" charset="-78"/>
                        </a:rPr>
                        <a:t>Adicione os dois que se encontram à sua frente à despensa. Peça agora ao assistente para retirar um deles e confirme o stock.</a:t>
                      </a:r>
                    </a:p>
                  </a:txBody>
                  <a:tcPr/>
                </a:tc>
                <a:extLst>
                  <a:ext uri="{0D108BD9-81ED-4DB2-BD59-A6C34878D82A}">
                    <a16:rowId xmlns:a16="http://schemas.microsoft.com/office/drawing/2014/main" val="3487514000"/>
                  </a:ext>
                </a:extLst>
              </a:tr>
              <a:tr h="370840">
                <a:tc>
                  <a:txBody>
                    <a:bodyPr/>
                    <a:lstStyle/>
                    <a:p>
                      <a:pPr algn="ctr"/>
                      <a:endParaRPr lang="en-PT" sz="1400" b="1" i="0" dirty="0">
                        <a:latin typeface="Adelle Sans Devanagari Light" panose="02000503000000020004" pitchFamily="2" charset="-78"/>
                        <a:cs typeface="Adelle Sans Devanagari Light" panose="02000503000000020004" pitchFamily="2" charset="-78"/>
                      </a:endParaRPr>
                    </a:p>
                    <a:p>
                      <a:pPr algn="ctr"/>
                      <a:r>
                        <a:rPr lang="en-PT" sz="1400" b="1" i="0" dirty="0">
                          <a:latin typeface="Adelle Sans Devanagari Light" panose="02000503000000020004" pitchFamily="2" charset="-78"/>
                          <a:cs typeface="Adelle Sans Devanagari Light" panose="02000503000000020004" pitchFamily="2" charset="-78"/>
                        </a:rPr>
                        <a:t>Tarefa 3</a:t>
                      </a:r>
                    </a:p>
                  </a:txBody>
                  <a:tcPr/>
                </a:tc>
                <a:tc>
                  <a:txBody>
                    <a:bodyPr/>
                    <a:lstStyle/>
                    <a:p>
                      <a:pPr>
                        <a:lnSpc>
                          <a:spcPct val="150000"/>
                        </a:lnSpc>
                      </a:pPr>
                      <a:r>
                        <a:rPr lang="en-PT" sz="1400" b="0" i="0" dirty="0">
                          <a:latin typeface="Adelle Sans Devanagari Light" panose="02000503000000020004" pitchFamily="2" charset="-78"/>
                          <a:cs typeface="Adelle Sans Devanagari Light" panose="02000503000000020004" pitchFamily="2" charset="-78"/>
                        </a:rPr>
                        <a:t>Pergunte ao assistente se tem em stock arroz, se não tiver peça-lhe que o adicione à lista de compras.</a:t>
                      </a:r>
                    </a:p>
                  </a:txBody>
                  <a:tcPr/>
                </a:tc>
                <a:extLst>
                  <a:ext uri="{0D108BD9-81ED-4DB2-BD59-A6C34878D82A}">
                    <a16:rowId xmlns:a16="http://schemas.microsoft.com/office/drawing/2014/main" val="11363065"/>
                  </a:ext>
                </a:extLst>
              </a:tr>
            </a:tbl>
          </a:graphicData>
        </a:graphic>
      </p:graphicFrame>
    </p:spTree>
    <p:extLst>
      <p:ext uri="{BB962C8B-B14F-4D97-AF65-F5344CB8AC3E}">
        <p14:creationId xmlns:p14="http://schemas.microsoft.com/office/powerpoint/2010/main" val="35692461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8" name="Top left">
            <a:extLst>
              <a:ext uri="{FF2B5EF4-FFF2-40B4-BE49-F238E27FC236}">
                <a16:creationId xmlns:a16="http://schemas.microsoft.com/office/drawing/2014/main" id="{32D15CB3-AC64-41F7-86F8-22A111F3D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19" name="Freeform: Shape 18">
              <a:extLst>
                <a:ext uri="{FF2B5EF4-FFF2-40B4-BE49-F238E27FC236}">
                  <a16:creationId xmlns:a16="http://schemas.microsoft.com/office/drawing/2014/main" id="{9B8FAC53-55F6-4B51-8FAD-977E5E7D7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lumMod val="65000"/>
                    <a:lumOff val="35000"/>
                  </a:schemeClr>
                </a:solidFill>
                <a:latin typeface="AvenirNext LT Pro Medium" panose="020B0504020202020204" pitchFamily="34" charset="0"/>
              </a:endParaRPr>
            </a:p>
          </p:txBody>
        </p:sp>
        <p:sp>
          <p:nvSpPr>
            <p:cNvPr id="20" name="Freeform: Shape 19">
              <a:extLst>
                <a:ext uri="{FF2B5EF4-FFF2-40B4-BE49-F238E27FC236}">
                  <a16:creationId xmlns:a16="http://schemas.microsoft.com/office/drawing/2014/main" id="{BC29D267-CD4D-4FD7-8F45-1C8FB4235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0EFC9A2B-D1CA-4247-836D-EAB80EB5ED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Freeform: Shape 21">
              <a:extLst>
                <a:ext uri="{FF2B5EF4-FFF2-40B4-BE49-F238E27FC236}">
                  <a16:creationId xmlns:a16="http://schemas.microsoft.com/office/drawing/2014/main" id="{F4F9AB28-B3F0-425B-8E51-E16DDB8536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 name="Freeform: Shape 22">
              <a:extLst>
                <a:ext uri="{FF2B5EF4-FFF2-40B4-BE49-F238E27FC236}">
                  <a16:creationId xmlns:a16="http://schemas.microsoft.com/office/drawing/2014/main" id="{891B00CE-2CF5-4DF1-A345-4516E2E83D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 name="Freeform: Shape 23">
              <a:extLst>
                <a:ext uri="{FF2B5EF4-FFF2-40B4-BE49-F238E27FC236}">
                  <a16:creationId xmlns:a16="http://schemas.microsoft.com/office/drawing/2014/main" id="{8B332657-F1E9-428F-BA70-8DD848E553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 name="Freeform: Shape 24">
              <a:extLst>
                <a:ext uri="{FF2B5EF4-FFF2-40B4-BE49-F238E27FC236}">
                  <a16:creationId xmlns:a16="http://schemas.microsoft.com/office/drawing/2014/main" id="{766A6EF8-94C7-4127-9EF9-584AD6885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 name="Freeform: Shape 25">
              <a:extLst>
                <a:ext uri="{FF2B5EF4-FFF2-40B4-BE49-F238E27FC236}">
                  <a16:creationId xmlns:a16="http://schemas.microsoft.com/office/drawing/2014/main" id="{3B1C2001-8549-4C7B-86AB-049B0C99EF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 name="Title 1">
            <a:extLst>
              <a:ext uri="{FF2B5EF4-FFF2-40B4-BE49-F238E27FC236}">
                <a16:creationId xmlns:a16="http://schemas.microsoft.com/office/drawing/2014/main" id="{381FFA24-3463-BEA8-5F37-0DBA96114EA5}"/>
              </a:ext>
            </a:extLst>
          </p:cNvPr>
          <p:cNvSpPr>
            <a:spLocks noGrp="1"/>
          </p:cNvSpPr>
          <p:nvPr>
            <p:ph type="title"/>
          </p:nvPr>
        </p:nvSpPr>
        <p:spPr>
          <a:xfrm>
            <a:off x="994762" y="203157"/>
            <a:ext cx="9988166" cy="1499401"/>
          </a:xfrm>
        </p:spPr>
        <p:txBody>
          <a:bodyPr>
            <a:normAutofit/>
          </a:bodyPr>
          <a:lstStyle/>
          <a:p>
            <a:pPr algn="ctr"/>
            <a:r>
              <a:rPr lang="en-US" err="1"/>
              <a:t>Resultados</a:t>
            </a:r>
          </a:p>
        </p:txBody>
      </p:sp>
      <p:grpSp>
        <p:nvGrpSpPr>
          <p:cNvPr id="28" name="Bottom Right">
            <a:extLst>
              <a:ext uri="{FF2B5EF4-FFF2-40B4-BE49-F238E27FC236}">
                <a16:creationId xmlns:a16="http://schemas.microsoft.com/office/drawing/2014/main" id="{921D9B61-CDA2-49D1-82AA-534691496F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29" name="Graphic 157">
              <a:extLst>
                <a:ext uri="{FF2B5EF4-FFF2-40B4-BE49-F238E27FC236}">
                  <a16:creationId xmlns:a16="http://schemas.microsoft.com/office/drawing/2014/main" id="{A202591B-301C-460E-801A-4C116AC08CD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31" name="Freeform: Shape 30">
                <a:extLst>
                  <a:ext uri="{FF2B5EF4-FFF2-40B4-BE49-F238E27FC236}">
                    <a16:creationId xmlns:a16="http://schemas.microsoft.com/office/drawing/2014/main" id="{257EC7EC-4934-4A65-B3AA-6AE3BD0739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Shape 31">
                <a:extLst>
                  <a:ext uri="{FF2B5EF4-FFF2-40B4-BE49-F238E27FC236}">
                    <a16:creationId xmlns:a16="http://schemas.microsoft.com/office/drawing/2014/main" id="{201FEC27-F3E2-41E5-8C3B-FF66A13D84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 name="Freeform: Shape 32">
                <a:extLst>
                  <a:ext uri="{FF2B5EF4-FFF2-40B4-BE49-F238E27FC236}">
                    <a16:creationId xmlns:a16="http://schemas.microsoft.com/office/drawing/2014/main" id="{CBFE67A7-A995-43D6-8414-EBB2A758A0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 name="Freeform: Shape 33">
                <a:extLst>
                  <a:ext uri="{FF2B5EF4-FFF2-40B4-BE49-F238E27FC236}">
                    <a16:creationId xmlns:a16="http://schemas.microsoft.com/office/drawing/2014/main" id="{6DB28E40-FF5E-459D-B516-A16554BBBF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 name="Freeform: Shape 34">
                <a:extLst>
                  <a:ext uri="{FF2B5EF4-FFF2-40B4-BE49-F238E27FC236}">
                    <a16:creationId xmlns:a16="http://schemas.microsoft.com/office/drawing/2014/main" id="{9724247A-6615-4D27-80F0-339276282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 name="Freeform: Shape 35">
                <a:extLst>
                  <a:ext uri="{FF2B5EF4-FFF2-40B4-BE49-F238E27FC236}">
                    <a16:creationId xmlns:a16="http://schemas.microsoft.com/office/drawing/2014/main" id="{495168B2-CEF6-486B-AD0C-D063CDD98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 name="Freeform: Shape 36">
                <a:extLst>
                  <a:ext uri="{FF2B5EF4-FFF2-40B4-BE49-F238E27FC236}">
                    <a16:creationId xmlns:a16="http://schemas.microsoft.com/office/drawing/2014/main" id="{E27C133D-9749-4B34-9018-29F3FF86C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30" name="Freeform: Shape 29">
              <a:extLst>
                <a:ext uri="{FF2B5EF4-FFF2-40B4-BE49-F238E27FC236}">
                  <a16:creationId xmlns:a16="http://schemas.microsoft.com/office/drawing/2014/main" id="{10388060-18B7-4BD6-A3C5-F6B8E1467E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aphicFrame>
        <p:nvGraphicFramePr>
          <p:cNvPr id="9" name="Content Placeholder 3">
            <a:extLst>
              <a:ext uri="{FF2B5EF4-FFF2-40B4-BE49-F238E27FC236}">
                <a16:creationId xmlns:a16="http://schemas.microsoft.com/office/drawing/2014/main" id="{1C8F6024-4A90-1D7C-A24F-8C86476B8D23}"/>
              </a:ext>
            </a:extLst>
          </p:cNvPr>
          <p:cNvGraphicFramePr>
            <a:graphicFrameLocks noGrp="1"/>
          </p:cNvGraphicFramePr>
          <p:nvPr>
            <p:ph idx="1"/>
            <p:extLst>
              <p:ext uri="{D42A27DB-BD31-4B8C-83A1-F6EECF244321}">
                <p14:modId xmlns:p14="http://schemas.microsoft.com/office/powerpoint/2010/main" val="700067073"/>
              </p:ext>
            </p:extLst>
          </p:nvPr>
        </p:nvGraphicFramePr>
        <p:xfrm>
          <a:off x="4811" y="1022587"/>
          <a:ext cx="3232413" cy="284798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Chart 14">
            <a:extLst>
              <a:ext uri="{FF2B5EF4-FFF2-40B4-BE49-F238E27FC236}">
                <a16:creationId xmlns:a16="http://schemas.microsoft.com/office/drawing/2014/main" id="{5820FBEB-0BA9-610B-8CD1-6A2155167F87}"/>
              </a:ext>
            </a:extLst>
          </p:cNvPr>
          <p:cNvGraphicFramePr/>
          <p:nvPr>
            <p:extLst>
              <p:ext uri="{D42A27DB-BD31-4B8C-83A1-F6EECF244321}">
                <p14:modId xmlns:p14="http://schemas.microsoft.com/office/powerpoint/2010/main" val="4043265055"/>
              </p:ext>
            </p:extLst>
          </p:nvPr>
        </p:nvGraphicFramePr>
        <p:xfrm>
          <a:off x="971528" y="4159150"/>
          <a:ext cx="3429094" cy="2482860"/>
        </p:xfrm>
        <a:graphic>
          <a:graphicData uri="http://schemas.openxmlformats.org/drawingml/2006/chart">
            <c:chart xmlns:c="http://schemas.openxmlformats.org/drawingml/2006/chart" xmlns:r="http://schemas.openxmlformats.org/officeDocument/2006/relationships" r:id="rId5"/>
          </a:graphicData>
        </a:graphic>
      </p:graphicFrame>
      <p:sp>
        <p:nvSpPr>
          <p:cNvPr id="45" name="TextBox 44">
            <a:extLst>
              <a:ext uri="{FF2B5EF4-FFF2-40B4-BE49-F238E27FC236}">
                <a16:creationId xmlns:a16="http://schemas.microsoft.com/office/drawing/2014/main" id="{30F82C87-D6F5-EC58-B972-48D96B09B919}"/>
              </a:ext>
            </a:extLst>
          </p:cNvPr>
          <p:cNvSpPr txBox="1"/>
          <p:nvPr/>
        </p:nvSpPr>
        <p:spPr>
          <a:xfrm>
            <a:off x="4811931" y="5068393"/>
            <a:ext cx="3247227" cy="4154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ctr">
              <a:lnSpc>
                <a:spcPct val="150000"/>
              </a:lnSpc>
            </a:pPr>
            <a:r>
              <a:rPr lang="pt-PT" sz="1400" b="1" err="1">
                <a:solidFill>
                  <a:schemeClr val="tx2"/>
                </a:solidFill>
                <a:cs typeface="Adelle Sans Devanagari Light"/>
              </a:rPr>
              <a:t>System</a:t>
            </a:r>
            <a:r>
              <a:rPr lang="pt-PT" sz="1400" b="1">
                <a:solidFill>
                  <a:schemeClr val="tx2"/>
                </a:solidFill>
                <a:cs typeface="Adelle Sans Devanagari Light"/>
              </a:rPr>
              <a:t> </a:t>
            </a:r>
            <a:r>
              <a:rPr lang="pt-PT" sz="1400" b="1" err="1">
                <a:solidFill>
                  <a:schemeClr val="tx2"/>
                </a:solidFill>
                <a:cs typeface="Adelle Sans Devanagari Light"/>
              </a:rPr>
              <a:t>Usability</a:t>
            </a:r>
            <a:r>
              <a:rPr lang="pt-PT" sz="1400" b="1">
                <a:solidFill>
                  <a:schemeClr val="tx2"/>
                </a:solidFill>
                <a:cs typeface="Adelle Sans Devanagari Light"/>
              </a:rPr>
              <a:t> </a:t>
            </a:r>
            <a:r>
              <a:rPr lang="pt-PT" sz="1400" b="1" err="1">
                <a:solidFill>
                  <a:schemeClr val="tx2"/>
                </a:solidFill>
                <a:cs typeface="Adelle Sans Devanagari Light"/>
              </a:rPr>
              <a:t>Scale</a:t>
            </a:r>
            <a:r>
              <a:rPr lang="pt-PT" sz="1400" b="1">
                <a:solidFill>
                  <a:schemeClr val="tx2"/>
                </a:solidFill>
                <a:cs typeface="Adelle Sans Devanagari Light"/>
              </a:rPr>
              <a:t> Score</a:t>
            </a:r>
            <a:endParaRPr lang="en-US" b="1">
              <a:solidFill>
                <a:schemeClr val="tx2"/>
              </a:solidFill>
              <a:cs typeface="Adelle Sans Devanagari Light"/>
            </a:endParaRPr>
          </a:p>
        </p:txBody>
      </p:sp>
      <p:pic>
        <p:nvPicPr>
          <p:cNvPr id="5" name="Picture 4" descr="A graph showing the quality of a customer&#10;&#10;Description automatically generated with medium confidence">
            <a:extLst>
              <a:ext uri="{FF2B5EF4-FFF2-40B4-BE49-F238E27FC236}">
                <a16:creationId xmlns:a16="http://schemas.microsoft.com/office/drawing/2014/main" id="{A2FA163F-EB69-9964-A7C2-FC52A1F5ED38}"/>
              </a:ext>
            </a:extLst>
          </p:cNvPr>
          <p:cNvPicPr>
            <a:picLocks noChangeAspect="1"/>
          </p:cNvPicPr>
          <p:nvPr/>
        </p:nvPicPr>
        <p:blipFill rotWithShape="1">
          <a:blip r:embed="rId6"/>
          <a:srcRect l="5293" t="27273" r="5293" b="27697"/>
          <a:stretch/>
        </p:blipFill>
        <p:spPr>
          <a:xfrm>
            <a:off x="5205492" y="3109374"/>
            <a:ext cx="6713220" cy="2052810"/>
          </a:xfrm>
          <a:prstGeom prst="rect">
            <a:avLst/>
          </a:prstGeom>
        </p:spPr>
      </p:pic>
      <p:sp>
        <p:nvSpPr>
          <p:cNvPr id="43" name="16-point Star 42">
            <a:extLst>
              <a:ext uri="{FF2B5EF4-FFF2-40B4-BE49-F238E27FC236}">
                <a16:creationId xmlns:a16="http://schemas.microsoft.com/office/drawing/2014/main" id="{1E9368CD-A3C9-B18C-2487-8A70F836B262}"/>
              </a:ext>
            </a:extLst>
          </p:cNvPr>
          <p:cNvSpPr/>
          <p:nvPr/>
        </p:nvSpPr>
        <p:spPr>
          <a:xfrm>
            <a:off x="7834697" y="1817074"/>
            <a:ext cx="1642527" cy="1533084"/>
          </a:xfrm>
          <a:prstGeom prst="downArrowCallout">
            <a:avLst/>
          </a:prstGeom>
          <a:solidFill>
            <a:srgbClr val="FFC000"/>
          </a:solidFill>
          <a:ln>
            <a:solidFill>
              <a:srgbClr val="775A1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PT" sz="4000" b="1"/>
              <a:t>51</a:t>
            </a:r>
          </a:p>
        </p:txBody>
      </p:sp>
      <p:sp>
        <p:nvSpPr>
          <p:cNvPr id="3" name="Slide Number Placeholder 2">
            <a:extLst>
              <a:ext uri="{FF2B5EF4-FFF2-40B4-BE49-F238E27FC236}">
                <a16:creationId xmlns:a16="http://schemas.microsoft.com/office/drawing/2014/main" id="{B252CDC6-AFA1-A017-6F5A-5121389A707C}"/>
              </a:ext>
            </a:extLst>
          </p:cNvPr>
          <p:cNvSpPr>
            <a:spLocks noGrp="1"/>
          </p:cNvSpPr>
          <p:nvPr>
            <p:ph type="sldNum" sz="quarter" idx="12"/>
          </p:nvPr>
        </p:nvSpPr>
        <p:spPr/>
        <p:txBody>
          <a:bodyPr/>
          <a:lstStyle/>
          <a:p>
            <a:fld id="{73B850FF-6169-4056-8077-06FFA93A5366}" type="slidenum">
              <a:rPr lang="en-US" smtClean="0"/>
              <a:t>9</a:t>
            </a:fld>
            <a:endParaRPr lang="en-US"/>
          </a:p>
        </p:txBody>
      </p:sp>
    </p:spTree>
    <p:extLst>
      <p:ext uri="{BB962C8B-B14F-4D97-AF65-F5344CB8AC3E}">
        <p14:creationId xmlns:p14="http://schemas.microsoft.com/office/powerpoint/2010/main" val="1458164744"/>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ExploreVTI">
  <a:themeElements>
    <a:clrScheme name="AnalogousFromDarkSeedLeftStep">
      <a:dk1>
        <a:srgbClr val="000000"/>
      </a:dk1>
      <a:lt1>
        <a:srgbClr val="FFFFFF"/>
      </a:lt1>
      <a:dk2>
        <a:srgbClr val="3D3122"/>
      </a:dk2>
      <a:lt2>
        <a:srgbClr val="E7E2E8"/>
      </a:lt2>
      <a:accent1>
        <a:srgbClr val="5CB346"/>
      </a:accent1>
      <a:accent2>
        <a:srgbClr val="83B03A"/>
      </a:accent2>
      <a:accent3>
        <a:srgbClr val="A8A442"/>
      </a:accent3>
      <a:accent4>
        <a:srgbClr val="B17B3B"/>
      </a:accent4>
      <a:accent5>
        <a:srgbClr val="C35C4D"/>
      </a:accent5>
      <a:accent6>
        <a:srgbClr val="B13B5D"/>
      </a:accent6>
      <a:hlink>
        <a:srgbClr val="BF653F"/>
      </a:hlink>
      <a:folHlink>
        <a:srgbClr val="7F7F7F"/>
      </a:folHlink>
    </a:clrScheme>
    <a:fontScheme name="Custom 23">
      <a:majorFont>
        <a:latin typeface="Sagona Boo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5D910722674E644B8B5513F7C9E74A09" ma:contentTypeVersion="13" ma:contentTypeDescription="Criar um novo documento." ma:contentTypeScope="" ma:versionID="331d2e65dc2d1220637a7cf6a239238c">
  <xsd:schema xmlns:xsd="http://www.w3.org/2001/XMLSchema" xmlns:xs="http://www.w3.org/2001/XMLSchema" xmlns:p="http://schemas.microsoft.com/office/2006/metadata/properties" xmlns:ns2="469c644b-4482-4328-9663-ba0a2ef47ff9" xmlns:ns3="9aa8c64f-d57f-4c0c-9e4b-121c4e4498d3" targetNamespace="http://schemas.microsoft.com/office/2006/metadata/properties" ma:root="true" ma:fieldsID="eef0d558a3ed7c35437d35a12a3d2712" ns2:_="" ns3:_="">
    <xsd:import namespace="469c644b-4482-4328-9663-ba0a2ef47ff9"/>
    <xsd:import namespace="9aa8c64f-d57f-4c0c-9e4b-121c4e4498d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2:MediaServiceOCR" minOccurs="0"/>
                <xsd:element ref="ns2:MediaServiceGenerationTime" minOccurs="0"/>
                <xsd:element ref="ns2:MediaServiceEventHashCode" minOccurs="0"/>
                <xsd:element ref="ns2:MediaServiceSearchProperties" minOccurs="0"/>
                <xsd:element ref="ns3:SharedWithUsers" minOccurs="0"/>
                <xsd:element ref="ns3:SharedWithDetail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69c644b-4482-4328-9663-ba0a2ef47ff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Etiquetas de Imagem" ma:readOnly="false" ma:fieldId="{5cf76f15-5ced-4ddc-b409-7134ff3c332f}" ma:taxonomyMulti="true" ma:sspId="1d602765-7830-46ba-a66b-13b8df2c5cf0"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aa8c64f-d57f-4c0c-9e4b-121c4e4498d3" elementFormDefault="qualified">
    <xsd:import namespace="http://schemas.microsoft.com/office/2006/documentManagement/types"/>
    <xsd:import namespace="http://schemas.microsoft.com/office/infopath/2007/PartnerControls"/>
    <xsd:element name="SharedWithUsers" ma:index="17" nillable="true" ma:displayName="Partilhado Com"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Detalhes de Partilhado Com"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69c644b-4482-4328-9663-ba0a2ef47ff9">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5359A97-F015-49CF-8C2E-40ACBDBE9DB8}">
  <ds:schemaRefs>
    <ds:schemaRef ds:uri="http://schemas.microsoft.com/sharepoint/v3/contenttype/forms"/>
  </ds:schemaRefs>
</ds:datastoreItem>
</file>

<file path=customXml/itemProps2.xml><?xml version="1.0" encoding="utf-8"?>
<ds:datastoreItem xmlns:ds="http://schemas.openxmlformats.org/officeDocument/2006/customXml" ds:itemID="{1A2BCE84-A967-458A-A2D1-DD34923CD707}">
  <ds:schemaRefs>
    <ds:schemaRef ds:uri="469c644b-4482-4328-9663-ba0a2ef47ff9"/>
    <ds:schemaRef ds:uri="9aa8c64f-d57f-4c0c-9e4b-121c4e4498d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C0A09DA-70CC-4DA7-B5ED-76DFF713B974}">
  <ds:schemaRefs>
    <ds:schemaRef ds:uri="http://schemas.microsoft.com/office/2006/documentManagement/types"/>
    <ds:schemaRef ds:uri="http://purl.org/dc/terms/"/>
    <ds:schemaRef ds:uri="9aa8c64f-d57f-4c0c-9e4b-121c4e4498d3"/>
    <ds:schemaRef ds:uri="http://schemas.openxmlformats.org/package/2006/metadata/core-properties"/>
    <ds:schemaRef ds:uri="http://www.w3.org/XML/1998/namespace"/>
    <ds:schemaRef ds:uri="http://purl.org/dc/elements/1.1/"/>
    <ds:schemaRef ds:uri="http://purl.org/dc/dcmitype/"/>
    <ds:schemaRef ds:uri="http://schemas.microsoft.com/office/2006/metadata/properties"/>
    <ds:schemaRef ds:uri="http://schemas.microsoft.com/office/infopath/2007/PartnerControls"/>
    <ds:schemaRef ds:uri="469c644b-4482-4328-9663-ba0a2ef47ff9"/>
  </ds:schemaRefs>
</ds:datastoreItem>
</file>

<file path=docProps/app.xml><?xml version="1.0" encoding="utf-8"?>
<Properties xmlns="http://schemas.openxmlformats.org/officeDocument/2006/extended-properties" xmlns:vt="http://schemas.openxmlformats.org/officeDocument/2006/docPropsVTypes">
  <TotalTime>0</TotalTime>
  <Words>2123</Words>
  <Application>Microsoft Office PowerPoint</Application>
  <PresentationFormat>Ecrã Panorâmico</PresentationFormat>
  <Paragraphs>167</Paragraphs>
  <Slides>14</Slides>
  <Notes>12</Notes>
  <HiddenSlides>0</HiddenSlides>
  <MMClips>0</MMClips>
  <ScaleCrop>false</ScaleCrop>
  <HeadingPairs>
    <vt:vector size="4" baseType="variant">
      <vt:variant>
        <vt:lpstr>Tema</vt:lpstr>
      </vt:variant>
      <vt:variant>
        <vt:i4>1</vt:i4>
      </vt:variant>
      <vt:variant>
        <vt:lpstr>Títulos dos diapositivos</vt:lpstr>
      </vt:variant>
      <vt:variant>
        <vt:i4>14</vt:i4>
      </vt:variant>
    </vt:vector>
  </HeadingPairs>
  <TitlesOfParts>
    <vt:vector size="15" baseType="lpstr">
      <vt:lpstr>ExploreVTI</vt:lpstr>
      <vt:lpstr>Kitchen Assistant for Active Ageing at Home</vt:lpstr>
      <vt:lpstr>Projeto Casa Viva+</vt:lpstr>
      <vt:lpstr>Objectivos     </vt:lpstr>
      <vt:lpstr>Apresentação do PowerPoint</vt:lpstr>
      <vt:lpstr>Apresentação do PowerPoint</vt:lpstr>
      <vt:lpstr>Funcionalidades Principais</vt:lpstr>
      <vt:lpstr>Demo</vt:lpstr>
      <vt:lpstr>Inquérito</vt:lpstr>
      <vt:lpstr>Resultados</vt:lpstr>
      <vt:lpstr>Conclusões do Inquérito</vt:lpstr>
      <vt:lpstr>Dificuldades    vs.    Soluções</vt:lpstr>
      <vt:lpstr>Conclusões Gerais</vt:lpstr>
      <vt:lpstr>Trabalho Futuro</vt:lpstr>
      <vt:lpstr>Questões?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Kitchen Assistant for Active Ageing at Home</dc:title>
  <dc:creator>Ana Águia</dc:creator>
  <cp:lastModifiedBy>Ana Águia</cp:lastModifiedBy>
  <cp:revision>2</cp:revision>
  <dcterms:created xsi:type="dcterms:W3CDTF">2024-05-12T11:29:07Z</dcterms:created>
  <dcterms:modified xsi:type="dcterms:W3CDTF">2024-06-03T16:22:23Z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0x0101005D910722674E644B8B5513F7C9E74A09</vt:lpwstr>
  </property>
  <property fmtid="{D5CDD505-2E9C-101B-9397-08002B2CF9AE}" pid="3" name="MediaServiceImageTags">
    <vt:lpwstr/>
  </property>
</Properties>
</file>